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70" r:id="rId7"/>
    <p:sldId id="278" r:id="rId8"/>
    <p:sldId id="281" r:id="rId9"/>
    <p:sldId id="283" r:id="rId10"/>
    <p:sldId id="279" r:id="rId11"/>
    <p:sldId id="284" r:id="rId12"/>
    <p:sldId id="285" r:id="rId13"/>
    <p:sldId id="286" r:id="rId14"/>
    <p:sldId id="282" r:id="rId15"/>
    <p:sldId id="290" r:id="rId16"/>
    <p:sldId id="280" r:id="rId17"/>
    <p:sldId id="287" r:id="rId18"/>
    <p:sldId id="289" r:id="rId19"/>
    <p:sldId id="288" r:id="rId20"/>
    <p:sldId id="277" r:id="rId21"/>
    <p:sldId id="261" r:id="rId22"/>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e Cup" initials="PC" lastIdx="1" clrIdx="0">
    <p:extLst>
      <p:ext uri="{19B8F6BF-5375-455C-9EA6-DF929625EA0E}">
        <p15:presenceInfo xmlns:p15="http://schemas.microsoft.com/office/powerpoint/2012/main" userId="Pascalle C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8977E6-C896-4E02-BE63-24B7993B2765}" v="121" dt="2019-10-03T21:16:10.56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23C74B18-29B8-4408-A8C8-72EE51115D51}"/>
    <pc:docChg chg="custSel addSld delSld modSld">
      <pc:chgData name="Pascalle Cup" userId="acdf420d-3d1b-463e-9173-44ff0cd1b36a" providerId="ADAL" clId="{23C74B18-29B8-4408-A8C8-72EE51115D51}" dt="2019-09-30T14:33:15.617" v="346" actId="20577"/>
      <pc:docMkLst>
        <pc:docMk/>
      </pc:docMkLst>
      <pc:sldChg chg="modSp">
        <pc:chgData name="Pascalle Cup" userId="acdf420d-3d1b-463e-9173-44ff0cd1b36a" providerId="ADAL" clId="{23C74B18-29B8-4408-A8C8-72EE51115D51}" dt="2019-09-30T14:33:15.617" v="346" actId="20577"/>
        <pc:sldMkLst>
          <pc:docMk/>
          <pc:sldMk cId="1111524305" sldId="257"/>
        </pc:sldMkLst>
        <pc:spChg chg="mod">
          <ac:chgData name="Pascalle Cup" userId="acdf420d-3d1b-463e-9173-44ff0cd1b36a" providerId="ADAL" clId="{23C74B18-29B8-4408-A8C8-72EE51115D51}" dt="2019-09-30T14:33:15.617" v="346" actId="20577"/>
          <ac:spMkLst>
            <pc:docMk/>
            <pc:sldMk cId="1111524305" sldId="257"/>
            <ac:spMk id="2" creationId="{00000000-0000-0000-0000-000000000000}"/>
          </ac:spMkLst>
        </pc:spChg>
      </pc:sldChg>
      <pc:sldChg chg="addSp delSp modSp">
        <pc:chgData name="Pascalle Cup" userId="acdf420d-3d1b-463e-9173-44ff0cd1b36a" providerId="ADAL" clId="{23C74B18-29B8-4408-A8C8-72EE51115D51}" dt="2019-09-30T14:24:59.618" v="331" actId="1076"/>
        <pc:sldMkLst>
          <pc:docMk/>
          <pc:sldMk cId="1905060511" sldId="258"/>
        </pc:sldMkLst>
        <pc:spChg chg="mod">
          <ac:chgData name="Pascalle Cup" userId="acdf420d-3d1b-463e-9173-44ff0cd1b36a" providerId="ADAL" clId="{23C74B18-29B8-4408-A8C8-72EE51115D51}" dt="2019-09-30T14:24:59.618" v="331" actId="1076"/>
          <ac:spMkLst>
            <pc:docMk/>
            <pc:sldMk cId="1905060511" sldId="258"/>
            <ac:spMk id="2" creationId="{4FA0CA58-236C-4D65-A3DA-5461C3392C26}"/>
          </ac:spMkLst>
        </pc:spChg>
        <pc:graphicFrameChg chg="add del modGraphic">
          <ac:chgData name="Pascalle Cup" userId="acdf420d-3d1b-463e-9173-44ff0cd1b36a" providerId="ADAL" clId="{23C74B18-29B8-4408-A8C8-72EE51115D51}" dt="2019-09-30T14:23:01.321" v="227" actId="478"/>
          <ac:graphicFrameMkLst>
            <pc:docMk/>
            <pc:sldMk cId="1905060511" sldId="258"/>
            <ac:graphicFrameMk id="3" creationId="{30F00172-7CB2-4D92-A45A-81D890EAE336}"/>
          </ac:graphicFrameMkLst>
        </pc:graphicFrameChg>
        <pc:graphicFrameChg chg="add del">
          <ac:chgData name="Pascalle Cup" userId="acdf420d-3d1b-463e-9173-44ff0cd1b36a" providerId="ADAL" clId="{23C74B18-29B8-4408-A8C8-72EE51115D51}" dt="2019-09-30T14:22:56.672" v="225" actId="478"/>
          <ac:graphicFrameMkLst>
            <pc:docMk/>
            <pc:sldMk cId="1905060511" sldId="258"/>
            <ac:graphicFrameMk id="4" creationId="{CA4AF077-E134-47CF-A97B-C01761D3FE57}"/>
          </ac:graphicFrameMkLst>
        </pc:graphicFrameChg>
        <pc:graphicFrameChg chg="add del mod modGraphic">
          <ac:chgData name="Pascalle Cup" userId="acdf420d-3d1b-463e-9173-44ff0cd1b36a" providerId="ADAL" clId="{23C74B18-29B8-4408-A8C8-72EE51115D51}" dt="2019-09-30T14:22:50.268" v="224" actId="478"/>
          <ac:graphicFrameMkLst>
            <pc:docMk/>
            <pc:sldMk cId="1905060511" sldId="258"/>
            <ac:graphicFrameMk id="5" creationId="{49157702-140D-45A0-A8A8-78D0460E6484}"/>
          </ac:graphicFrameMkLst>
        </pc:graphicFrameChg>
        <pc:picChg chg="add mod">
          <ac:chgData name="Pascalle Cup" userId="acdf420d-3d1b-463e-9173-44ff0cd1b36a" providerId="ADAL" clId="{23C74B18-29B8-4408-A8C8-72EE51115D51}" dt="2019-09-30T14:24:49.617" v="329" actId="14100"/>
          <ac:picMkLst>
            <pc:docMk/>
            <pc:sldMk cId="1905060511" sldId="258"/>
            <ac:picMk id="6" creationId="{891DF113-2AF0-41A0-8628-C590E0B8AA05}"/>
          </ac:picMkLst>
        </pc:picChg>
      </pc:sldChg>
      <pc:sldChg chg="del">
        <pc:chgData name="Pascalle Cup" userId="acdf420d-3d1b-463e-9173-44ff0cd1b36a" providerId="ADAL" clId="{23C74B18-29B8-4408-A8C8-72EE51115D51}" dt="2019-09-30T14:20:10.190" v="79" actId="2696"/>
        <pc:sldMkLst>
          <pc:docMk/>
          <pc:sldMk cId="1434243838" sldId="263"/>
        </pc:sldMkLst>
      </pc:sldChg>
      <pc:sldChg chg="del">
        <pc:chgData name="Pascalle Cup" userId="acdf420d-3d1b-463e-9173-44ff0cd1b36a" providerId="ADAL" clId="{23C74B18-29B8-4408-A8C8-72EE51115D51}" dt="2019-09-30T14:20:42.549" v="114" actId="2696"/>
        <pc:sldMkLst>
          <pc:docMk/>
          <pc:sldMk cId="3974003092" sldId="265"/>
        </pc:sldMkLst>
      </pc:sldChg>
      <pc:sldChg chg="del">
        <pc:chgData name="Pascalle Cup" userId="acdf420d-3d1b-463e-9173-44ff0cd1b36a" providerId="ADAL" clId="{23C74B18-29B8-4408-A8C8-72EE51115D51}" dt="2019-09-30T14:20:10.934" v="80" actId="2696"/>
        <pc:sldMkLst>
          <pc:docMk/>
          <pc:sldMk cId="4255210635" sldId="266"/>
        </pc:sldMkLst>
      </pc:sldChg>
      <pc:sldChg chg="del">
        <pc:chgData name="Pascalle Cup" userId="acdf420d-3d1b-463e-9173-44ff0cd1b36a" providerId="ADAL" clId="{23C74B18-29B8-4408-A8C8-72EE51115D51}" dt="2019-09-30T14:20:12.435" v="81" actId="2696"/>
        <pc:sldMkLst>
          <pc:docMk/>
          <pc:sldMk cId="2954935488" sldId="267"/>
        </pc:sldMkLst>
      </pc:sldChg>
      <pc:sldChg chg="del">
        <pc:chgData name="Pascalle Cup" userId="acdf420d-3d1b-463e-9173-44ff0cd1b36a" providerId="ADAL" clId="{23C74B18-29B8-4408-A8C8-72EE51115D51}" dt="2019-09-30T14:20:30.702" v="105" actId="2696"/>
        <pc:sldMkLst>
          <pc:docMk/>
          <pc:sldMk cId="1278714208" sldId="268"/>
        </pc:sldMkLst>
      </pc:sldChg>
      <pc:sldChg chg="del">
        <pc:chgData name="Pascalle Cup" userId="acdf420d-3d1b-463e-9173-44ff0cd1b36a" providerId="ADAL" clId="{23C74B18-29B8-4408-A8C8-72EE51115D51}" dt="2019-09-30T14:20:39.869" v="111" actId="2696"/>
        <pc:sldMkLst>
          <pc:docMk/>
          <pc:sldMk cId="2364611547" sldId="269"/>
        </pc:sldMkLst>
      </pc:sldChg>
      <pc:sldChg chg="modSp">
        <pc:chgData name="Pascalle Cup" userId="acdf420d-3d1b-463e-9173-44ff0cd1b36a" providerId="ADAL" clId="{23C74B18-29B8-4408-A8C8-72EE51115D51}" dt="2019-09-30T14:20:24.606" v="101" actId="14100"/>
        <pc:sldMkLst>
          <pc:docMk/>
          <pc:sldMk cId="760027479" sldId="270"/>
        </pc:sldMkLst>
        <pc:spChg chg="mod">
          <ac:chgData name="Pascalle Cup" userId="acdf420d-3d1b-463e-9173-44ff0cd1b36a" providerId="ADAL" clId="{23C74B18-29B8-4408-A8C8-72EE51115D51}" dt="2019-09-30T14:20:24.606" v="101" actId="14100"/>
          <ac:spMkLst>
            <pc:docMk/>
            <pc:sldMk cId="760027479" sldId="270"/>
            <ac:spMk id="2" creationId="{4AB28332-D3FD-4D25-8A0B-67DD2561A07D}"/>
          </ac:spMkLst>
        </pc:spChg>
      </pc:sldChg>
      <pc:sldChg chg="del">
        <pc:chgData name="Pascalle Cup" userId="acdf420d-3d1b-463e-9173-44ff0cd1b36a" providerId="ADAL" clId="{23C74B18-29B8-4408-A8C8-72EE51115D51}" dt="2019-09-30T14:20:35.805" v="108" actId="2696"/>
        <pc:sldMkLst>
          <pc:docMk/>
          <pc:sldMk cId="3880464653" sldId="271"/>
        </pc:sldMkLst>
      </pc:sldChg>
      <pc:sldChg chg="del">
        <pc:chgData name="Pascalle Cup" userId="acdf420d-3d1b-463e-9173-44ff0cd1b36a" providerId="ADAL" clId="{23C74B18-29B8-4408-A8C8-72EE51115D51}" dt="2019-09-30T14:20:37.817" v="109" actId="2696"/>
        <pc:sldMkLst>
          <pc:docMk/>
          <pc:sldMk cId="2817314536" sldId="273"/>
        </pc:sldMkLst>
      </pc:sldChg>
      <pc:sldChg chg="del">
        <pc:chgData name="Pascalle Cup" userId="acdf420d-3d1b-463e-9173-44ff0cd1b36a" providerId="ADAL" clId="{23C74B18-29B8-4408-A8C8-72EE51115D51}" dt="2019-09-30T14:20:31.823" v="106" actId="2696"/>
        <pc:sldMkLst>
          <pc:docMk/>
          <pc:sldMk cId="2299325643" sldId="274"/>
        </pc:sldMkLst>
      </pc:sldChg>
      <pc:sldChg chg="del">
        <pc:chgData name="Pascalle Cup" userId="acdf420d-3d1b-463e-9173-44ff0cd1b36a" providerId="ADAL" clId="{23C74B18-29B8-4408-A8C8-72EE51115D51}" dt="2019-09-30T14:20:41.458" v="113" actId="2696"/>
        <pc:sldMkLst>
          <pc:docMk/>
          <pc:sldMk cId="725932533" sldId="275"/>
        </pc:sldMkLst>
      </pc:sldChg>
      <pc:sldChg chg="del">
        <pc:chgData name="Pascalle Cup" userId="acdf420d-3d1b-463e-9173-44ff0cd1b36a" providerId="ADAL" clId="{23C74B18-29B8-4408-A8C8-72EE51115D51}" dt="2019-09-30T14:20:34.373" v="107" actId="2696"/>
        <pc:sldMkLst>
          <pc:docMk/>
          <pc:sldMk cId="4245260752" sldId="276"/>
        </pc:sldMkLst>
      </pc:sldChg>
      <pc:sldChg chg="del">
        <pc:chgData name="Pascalle Cup" userId="acdf420d-3d1b-463e-9173-44ff0cd1b36a" providerId="ADAL" clId="{23C74B18-29B8-4408-A8C8-72EE51115D51}" dt="2019-09-30T14:20:40.860" v="112" actId="2696"/>
        <pc:sldMkLst>
          <pc:docMk/>
          <pc:sldMk cId="1396076327" sldId="278"/>
        </pc:sldMkLst>
      </pc:sldChg>
      <pc:sldChg chg="addSp modSp add">
        <pc:chgData name="Pascalle Cup" userId="acdf420d-3d1b-463e-9173-44ff0cd1b36a" providerId="ADAL" clId="{23C74B18-29B8-4408-A8C8-72EE51115D51}" dt="2019-09-30T14:25:21.093" v="334" actId="1076"/>
        <pc:sldMkLst>
          <pc:docMk/>
          <pc:sldMk cId="2725772321" sldId="278"/>
        </pc:sldMkLst>
        <pc:spChg chg="add mod">
          <ac:chgData name="Pascalle Cup" userId="acdf420d-3d1b-463e-9173-44ff0cd1b36a" providerId="ADAL" clId="{23C74B18-29B8-4408-A8C8-72EE51115D51}" dt="2019-09-30T14:25:21.093" v="334" actId="1076"/>
          <ac:spMkLst>
            <pc:docMk/>
            <pc:sldMk cId="2725772321" sldId="278"/>
            <ac:spMk id="2" creationId="{5B822DD1-AF2D-4589-8D19-FD0914B51A71}"/>
          </ac:spMkLst>
        </pc:spChg>
      </pc:sldChg>
      <pc:sldChg chg="addSp modSp add">
        <pc:chgData name="Pascalle Cup" userId="acdf420d-3d1b-463e-9173-44ff0cd1b36a" providerId="ADAL" clId="{23C74B18-29B8-4408-A8C8-72EE51115D51}" dt="2019-09-30T14:29:12.654" v="343" actId="1076"/>
        <pc:sldMkLst>
          <pc:docMk/>
          <pc:sldMk cId="342608664" sldId="279"/>
        </pc:sldMkLst>
        <pc:spChg chg="add mod">
          <ac:chgData name="Pascalle Cup" userId="acdf420d-3d1b-463e-9173-44ff0cd1b36a" providerId="ADAL" clId="{23C74B18-29B8-4408-A8C8-72EE51115D51}" dt="2019-09-30T14:29:12.654" v="343" actId="1076"/>
          <ac:spMkLst>
            <pc:docMk/>
            <pc:sldMk cId="342608664" sldId="279"/>
            <ac:spMk id="2" creationId="{808FAC92-34EA-4A31-B7F9-02FF2BD5419F}"/>
          </ac:spMkLst>
        </pc:spChg>
        <pc:picChg chg="add">
          <ac:chgData name="Pascalle Cup" userId="acdf420d-3d1b-463e-9173-44ff0cd1b36a" providerId="ADAL" clId="{23C74B18-29B8-4408-A8C8-72EE51115D51}" dt="2019-09-30T14:25:38.870" v="338"/>
          <ac:picMkLst>
            <pc:docMk/>
            <pc:sldMk cId="342608664" sldId="279"/>
            <ac:picMk id="3" creationId="{6DBA7A04-24D6-4C86-A2A8-9CAEADEC42E9}"/>
          </ac:picMkLst>
        </pc:picChg>
      </pc:sldChg>
      <pc:sldChg chg="del">
        <pc:chgData name="Pascalle Cup" userId="acdf420d-3d1b-463e-9173-44ff0cd1b36a" providerId="ADAL" clId="{23C74B18-29B8-4408-A8C8-72EE51115D51}" dt="2019-09-30T14:20:38.696" v="110" actId="2696"/>
        <pc:sldMkLst>
          <pc:docMk/>
          <pc:sldMk cId="3852242705" sldId="279"/>
        </pc:sldMkLst>
      </pc:sldChg>
      <pc:sldChg chg="addSp modSp add">
        <pc:chgData name="Pascalle Cup" userId="acdf420d-3d1b-463e-9173-44ff0cd1b36a" providerId="ADAL" clId="{23C74B18-29B8-4408-A8C8-72EE51115D51}" dt="2019-09-30T14:25:58.816" v="341" actId="1076"/>
        <pc:sldMkLst>
          <pc:docMk/>
          <pc:sldMk cId="1124879188" sldId="280"/>
        </pc:sldMkLst>
        <pc:spChg chg="add mod">
          <ac:chgData name="Pascalle Cup" userId="acdf420d-3d1b-463e-9173-44ff0cd1b36a" providerId="ADAL" clId="{23C74B18-29B8-4408-A8C8-72EE51115D51}" dt="2019-09-30T14:25:58.816" v="341" actId="1076"/>
          <ac:spMkLst>
            <pc:docMk/>
            <pc:sldMk cId="1124879188" sldId="280"/>
            <ac:spMk id="2" creationId="{EFE4EDBC-C85A-4A4C-AA6B-458E1A978E36}"/>
          </ac:spMkLst>
        </pc:spChg>
      </pc:sldChg>
      <pc:sldChg chg="del">
        <pc:chgData name="Pascalle Cup" userId="acdf420d-3d1b-463e-9173-44ff0cd1b36a" providerId="ADAL" clId="{23C74B18-29B8-4408-A8C8-72EE51115D51}" dt="2019-09-30T14:20:28.537" v="102" actId="2696"/>
        <pc:sldMkLst>
          <pc:docMk/>
          <pc:sldMk cId="2892346548" sldId="280"/>
        </pc:sldMkLst>
      </pc:sldChg>
      <pc:sldChg chg="del">
        <pc:chgData name="Pascalle Cup" userId="acdf420d-3d1b-463e-9173-44ff0cd1b36a" providerId="ADAL" clId="{23C74B18-29B8-4408-A8C8-72EE51115D51}" dt="2019-09-30T14:20:29.014" v="103" actId="2696"/>
        <pc:sldMkLst>
          <pc:docMk/>
          <pc:sldMk cId="853758978" sldId="281"/>
        </pc:sldMkLst>
      </pc:sldChg>
      <pc:sldChg chg="add del">
        <pc:chgData name="Pascalle Cup" userId="acdf420d-3d1b-463e-9173-44ff0cd1b36a" providerId="ADAL" clId="{23C74B18-29B8-4408-A8C8-72EE51115D51}" dt="2019-09-30T14:29:23.395" v="344" actId="2696"/>
        <pc:sldMkLst>
          <pc:docMk/>
          <pc:sldMk cId="3492211504" sldId="281"/>
        </pc:sldMkLst>
      </pc:sldChg>
      <pc:sldChg chg="del">
        <pc:chgData name="Pascalle Cup" userId="acdf420d-3d1b-463e-9173-44ff0cd1b36a" providerId="ADAL" clId="{23C74B18-29B8-4408-A8C8-72EE51115D51}" dt="2019-09-30T14:20:29.483" v="104" actId="2696"/>
        <pc:sldMkLst>
          <pc:docMk/>
          <pc:sldMk cId="575785946" sldId="282"/>
        </pc:sldMkLst>
      </pc:sldChg>
    </pc:docChg>
  </pc:docChgLst>
  <pc:docChgLst>
    <pc:chgData name="Pascalle Cup" userId="acdf420d-3d1b-463e-9173-44ff0cd1b36a" providerId="ADAL" clId="{9C8977E6-C896-4E02-BE63-24B7993B2765}"/>
    <pc:docChg chg="undo custSel addSld modSld sldOrd">
      <pc:chgData name="Pascalle Cup" userId="acdf420d-3d1b-463e-9173-44ff0cd1b36a" providerId="ADAL" clId="{9C8977E6-C896-4E02-BE63-24B7993B2765}" dt="2019-10-03T21:16:10.567" v="1300"/>
      <pc:docMkLst>
        <pc:docMk/>
      </pc:docMkLst>
      <pc:sldChg chg="modSp">
        <pc:chgData name="Pascalle Cup" userId="acdf420d-3d1b-463e-9173-44ff0cd1b36a" providerId="ADAL" clId="{9C8977E6-C896-4E02-BE63-24B7993B2765}" dt="2019-10-03T21:03:13.972" v="1282" actId="403"/>
        <pc:sldMkLst>
          <pc:docMk/>
          <pc:sldMk cId="1905060511" sldId="258"/>
        </pc:sldMkLst>
        <pc:spChg chg="mod">
          <ac:chgData name="Pascalle Cup" userId="acdf420d-3d1b-463e-9173-44ff0cd1b36a" providerId="ADAL" clId="{9C8977E6-C896-4E02-BE63-24B7993B2765}" dt="2019-10-03T21:03:13.972" v="1282" actId="403"/>
          <ac:spMkLst>
            <pc:docMk/>
            <pc:sldMk cId="1905060511" sldId="258"/>
            <ac:spMk id="2" creationId="{4FA0CA58-236C-4D65-A3DA-5461C3392C26}"/>
          </ac:spMkLst>
        </pc:spChg>
      </pc:sldChg>
      <pc:sldChg chg="modSp">
        <pc:chgData name="Pascalle Cup" userId="acdf420d-3d1b-463e-9173-44ff0cd1b36a" providerId="ADAL" clId="{9C8977E6-C896-4E02-BE63-24B7993B2765}" dt="2019-10-03T21:04:23.350" v="1287" actId="20577"/>
        <pc:sldMkLst>
          <pc:docMk/>
          <pc:sldMk cId="760027479" sldId="270"/>
        </pc:sldMkLst>
        <pc:spChg chg="mod">
          <ac:chgData name="Pascalle Cup" userId="acdf420d-3d1b-463e-9173-44ff0cd1b36a" providerId="ADAL" clId="{9C8977E6-C896-4E02-BE63-24B7993B2765}" dt="2019-10-03T21:04:23.350" v="1287" actId="20577"/>
          <ac:spMkLst>
            <pc:docMk/>
            <pc:sldMk cId="760027479" sldId="270"/>
            <ac:spMk id="2" creationId="{4AB28332-D3FD-4D25-8A0B-67DD2561A07D}"/>
          </ac:spMkLst>
        </pc:spChg>
      </pc:sldChg>
      <pc:sldChg chg="addSp delSp modSp">
        <pc:chgData name="Pascalle Cup" userId="acdf420d-3d1b-463e-9173-44ff0cd1b36a" providerId="ADAL" clId="{9C8977E6-C896-4E02-BE63-24B7993B2765}" dt="2019-10-03T20:26:31.070" v="592" actId="207"/>
        <pc:sldMkLst>
          <pc:docMk/>
          <pc:sldMk cId="2725772321" sldId="278"/>
        </pc:sldMkLst>
        <pc:spChg chg="mod">
          <ac:chgData name="Pascalle Cup" userId="acdf420d-3d1b-463e-9173-44ff0cd1b36a" providerId="ADAL" clId="{9C8977E6-C896-4E02-BE63-24B7993B2765}" dt="2019-10-03T19:09:54.888" v="29" actId="1076"/>
          <ac:spMkLst>
            <pc:docMk/>
            <pc:sldMk cId="2725772321" sldId="278"/>
            <ac:spMk id="2" creationId="{5B822DD1-AF2D-4589-8D19-FD0914B51A71}"/>
          </ac:spMkLst>
        </pc:spChg>
        <pc:spChg chg="add del mod">
          <ac:chgData name="Pascalle Cup" userId="acdf420d-3d1b-463e-9173-44ff0cd1b36a" providerId="ADAL" clId="{9C8977E6-C896-4E02-BE63-24B7993B2765}" dt="2019-10-03T19:10:23.107" v="36" actId="478"/>
          <ac:spMkLst>
            <pc:docMk/>
            <pc:sldMk cId="2725772321" sldId="278"/>
            <ac:spMk id="3" creationId="{9E1A304C-0992-49D4-BB62-6EDBBCF57E58}"/>
          </ac:spMkLst>
        </pc:spChg>
        <pc:spChg chg="add mod">
          <ac:chgData name="Pascalle Cup" userId="acdf420d-3d1b-463e-9173-44ff0cd1b36a" providerId="ADAL" clId="{9C8977E6-C896-4E02-BE63-24B7993B2765}" dt="2019-10-03T20:26:31.070" v="592" actId="207"/>
          <ac:spMkLst>
            <pc:docMk/>
            <pc:sldMk cId="2725772321" sldId="278"/>
            <ac:spMk id="4" creationId="{082E5D24-98FD-4A7C-AA37-1B34B1C446BC}"/>
          </ac:spMkLst>
        </pc:spChg>
        <pc:spChg chg="add mod">
          <ac:chgData name="Pascalle Cup" userId="acdf420d-3d1b-463e-9173-44ff0cd1b36a" providerId="ADAL" clId="{9C8977E6-C896-4E02-BE63-24B7993B2765}" dt="2019-10-03T19:47:31.214" v="255"/>
          <ac:spMkLst>
            <pc:docMk/>
            <pc:sldMk cId="2725772321" sldId="278"/>
            <ac:spMk id="5" creationId="{208DEF25-DF3A-4A39-889C-04BB2CBB61AA}"/>
          </ac:spMkLst>
        </pc:spChg>
      </pc:sldChg>
      <pc:sldChg chg="addSp delSp modSp">
        <pc:chgData name="Pascalle Cup" userId="acdf420d-3d1b-463e-9173-44ff0cd1b36a" providerId="ADAL" clId="{9C8977E6-C896-4E02-BE63-24B7993B2765}" dt="2019-10-03T21:04:52.199" v="1289" actId="1076"/>
        <pc:sldMkLst>
          <pc:docMk/>
          <pc:sldMk cId="342608664" sldId="279"/>
        </pc:sldMkLst>
        <pc:spChg chg="del">
          <ac:chgData name="Pascalle Cup" userId="acdf420d-3d1b-463e-9173-44ff0cd1b36a" providerId="ADAL" clId="{9C8977E6-C896-4E02-BE63-24B7993B2765}" dt="2019-10-03T19:55:19.956" v="318"/>
          <ac:spMkLst>
            <pc:docMk/>
            <pc:sldMk cId="342608664" sldId="279"/>
            <ac:spMk id="2" creationId="{808FAC92-34EA-4A31-B7F9-02FF2BD5419F}"/>
          </ac:spMkLst>
        </pc:spChg>
        <pc:spChg chg="add mod">
          <ac:chgData name="Pascalle Cup" userId="acdf420d-3d1b-463e-9173-44ff0cd1b36a" providerId="ADAL" clId="{9C8977E6-C896-4E02-BE63-24B7993B2765}" dt="2019-10-03T19:55:44.038" v="325" actId="1076"/>
          <ac:spMkLst>
            <pc:docMk/>
            <pc:sldMk cId="342608664" sldId="279"/>
            <ac:spMk id="4" creationId="{659795A6-1A8C-4D19-8BEA-D26197EC0E10}"/>
          </ac:spMkLst>
        </pc:spChg>
        <pc:picChg chg="mod">
          <ac:chgData name="Pascalle Cup" userId="acdf420d-3d1b-463e-9173-44ff0cd1b36a" providerId="ADAL" clId="{9C8977E6-C896-4E02-BE63-24B7993B2765}" dt="2019-10-03T21:04:52.199" v="1289" actId="1076"/>
          <ac:picMkLst>
            <pc:docMk/>
            <pc:sldMk cId="342608664" sldId="279"/>
            <ac:picMk id="3" creationId="{6DBA7A04-24D6-4C86-A2A8-9CAEADEC42E9}"/>
          </ac:picMkLst>
        </pc:picChg>
      </pc:sldChg>
      <pc:sldChg chg="addSp modSp">
        <pc:chgData name="Pascalle Cup" userId="acdf420d-3d1b-463e-9173-44ff0cd1b36a" providerId="ADAL" clId="{9C8977E6-C896-4E02-BE63-24B7993B2765}" dt="2019-10-03T20:28:32.644" v="671" actId="1076"/>
        <pc:sldMkLst>
          <pc:docMk/>
          <pc:sldMk cId="1124879188" sldId="280"/>
        </pc:sldMkLst>
        <pc:spChg chg="mod">
          <ac:chgData name="Pascalle Cup" userId="acdf420d-3d1b-463e-9173-44ff0cd1b36a" providerId="ADAL" clId="{9C8977E6-C896-4E02-BE63-24B7993B2765}" dt="2019-10-03T20:26:39.782" v="594" actId="113"/>
          <ac:spMkLst>
            <pc:docMk/>
            <pc:sldMk cId="1124879188" sldId="280"/>
            <ac:spMk id="2" creationId="{EFE4EDBC-C85A-4A4C-AA6B-458E1A978E36}"/>
          </ac:spMkLst>
        </pc:spChg>
        <pc:spChg chg="add mod">
          <ac:chgData name="Pascalle Cup" userId="acdf420d-3d1b-463e-9173-44ff0cd1b36a" providerId="ADAL" clId="{9C8977E6-C896-4E02-BE63-24B7993B2765}" dt="2019-10-03T20:27:18.820" v="609" actId="3062"/>
          <ac:spMkLst>
            <pc:docMk/>
            <pc:sldMk cId="1124879188" sldId="280"/>
            <ac:spMk id="3" creationId="{8D217761-7402-4028-B142-5C380A10051F}"/>
          </ac:spMkLst>
        </pc:spChg>
        <pc:spChg chg="add mod">
          <ac:chgData name="Pascalle Cup" userId="acdf420d-3d1b-463e-9173-44ff0cd1b36a" providerId="ADAL" clId="{9C8977E6-C896-4E02-BE63-24B7993B2765}" dt="2019-10-03T20:27:33.634" v="621" actId="1076"/>
          <ac:spMkLst>
            <pc:docMk/>
            <pc:sldMk cId="1124879188" sldId="280"/>
            <ac:spMk id="4" creationId="{EAE5420D-C68A-4F80-A136-65E56C286B14}"/>
          </ac:spMkLst>
        </pc:spChg>
        <pc:spChg chg="add mod">
          <ac:chgData name="Pascalle Cup" userId="acdf420d-3d1b-463e-9173-44ff0cd1b36a" providerId="ADAL" clId="{9C8977E6-C896-4E02-BE63-24B7993B2765}" dt="2019-10-03T20:27:55.563" v="656" actId="1076"/>
          <ac:spMkLst>
            <pc:docMk/>
            <pc:sldMk cId="1124879188" sldId="280"/>
            <ac:spMk id="5" creationId="{4479C95B-3FD7-45D2-A33E-584D6CA20F1A}"/>
          </ac:spMkLst>
        </pc:spChg>
        <pc:spChg chg="add mod">
          <ac:chgData name="Pascalle Cup" userId="acdf420d-3d1b-463e-9173-44ff0cd1b36a" providerId="ADAL" clId="{9C8977E6-C896-4E02-BE63-24B7993B2765}" dt="2019-10-03T20:28:32.644" v="671" actId="1076"/>
          <ac:spMkLst>
            <pc:docMk/>
            <pc:sldMk cId="1124879188" sldId="280"/>
            <ac:spMk id="6" creationId="{58EF68B8-ABEE-46A4-9CBB-12FA69BC742F}"/>
          </ac:spMkLst>
        </pc:spChg>
      </pc:sldChg>
      <pc:sldChg chg="addSp modSp add ord">
        <pc:chgData name="Pascalle Cup" userId="acdf420d-3d1b-463e-9173-44ff0cd1b36a" providerId="ADAL" clId="{9C8977E6-C896-4E02-BE63-24B7993B2765}" dt="2019-10-03T19:55:30.744" v="321"/>
        <pc:sldMkLst>
          <pc:docMk/>
          <pc:sldMk cId="2357436248" sldId="281"/>
        </pc:sldMkLst>
        <pc:spChg chg="add mod">
          <ac:chgData name="Pascalle Cup" userId="acdf420d-3d1b-463e-9173-44ff0cd1b36a" providerId="ADAL" clId="{9C8977E6-C896-4E02-BE63-24B7993B2765}" dt="2019-10-03T19:53:02.791" v="292" actId="1076"/>
          <ac:spMkLst>
            <pc:docMk/>
            <pc:sldMk cId="2357436248" sldId="281"/>
            <ac:spMk id="2" creationId="{C359257F-EF59-4FF2-A1B5-B5182E287809}"/>
          </ac:spMkLst>
        </pc:spChg>
        <pc:spChg chg="add mod">
          <ac:chgData name="Pascalle Cup" userId="acdf420d-3d1b-463e-9173-44ff0cd1b36a" providerId="ADAL" clId="{9C8977E6-C896-4E02-BE63-24B7993B2765}" dt="2019-10-03T19:55:28.103" v="320" actId="1076"/>
          <ac:spMkLst>
            <pc:docMk/>
            <pc:sldMk cId="2357436248" sldId="281"/>
            <ac:spMk id="3" creationId="{94802759-C8E2-4152-B476-3C320DA6A303}"/>
          </ac:spMkLst>
        </pc:spChg>
      </pc:sldChg>
      <pc:sldChg chg="addSp modSp add">
        <pc:chgData name="Pascalle Cup" userId="acdf420d-3d1b-463e-9173-44ff0cd1b36a" providerId="ADAL" clId="{9C8977E6-C896-4E02-BE63-24B7993B2765}" dt="2019-10-03T20:10:40.153" v="420" actId="403"/>
        <pc:sldMkLst>
          <pc:docMk/>
          <pc:sldMk cId="722811499" sldId="282"/>
        </pc:sldMkLst>
        <pc:spChg chg="add mod">
          <ac:chgData name="Pascalle Cup" userId="acdf420d-3d1b-463e-9173-44ff0cd1b36a" providerId="ADAL" clId="{9C8977E6-C896-4E02-BE63-24B7993B2765}" dt="2019-10-03T20:10:40.153" v="420" actId="403"/>
          <ac:spMkLst>
            <pc:docMk/>
            <pc:sldMk cId="722811499" sldId="282"/>
            <ac:spMk id="2" creationId="{97593B3F-BF42-40D2-B7C4-D5C4820DD367}"/>
          </ac:spMkLst>
        </pc:spChg>
      </pc:sldChg>
      <pc:sldChg chg="addSp delSp modSp add ord">
        <pc:chgData name="Pascalle Cup" userId="acdf420d-3d1b-463e-9173-44ff0cd1b36a" providerId="ADAL" clId="{9C8977E6-C896-4E02-BE63-24B7993B2765}" dt="2019-10-03T21:03:56.465" v="1284"/>
        <pc:sldMkLst>
          <pc:docMk/>
          <pc:sldMk cId="2205274277" sldId="283"/>
        </pc:sldMkLst>
        <pc:spChg chg="add mod">
          <ac:chgData name="Pascalle Cup" userId="acdf420d-3d1b-463e-9173-44ff0cd1b36a" providerId="ADAL" clId="{9C8977E6-C896-4E02-BE63-24B7993B2765}" dt="2019-10-03T20:20:41.923" v="534" actId="1076"/>
          <ac:spMkLst>
            <pc:docMk/>
            <pc:sldMk cId="2205274277" sldId="283"/>
            <ac:spMk id="2" creationId="{0175D1F2-8455-48E3-97A4-26006EAE944A}"/>
          </ac:spMkLst>
        </pc:spChg>
        <pc:spChg chg="add mod">
          <ac:chgData name="Pascalle Cup" userId="acdf420d-3d1b-463e-9173-44ff0cd1b36a" providerId="ADAL" clId="{9C8977E6-C896-4E02-BE63-24B7993B2765}" dt="2019-10-03T20:20:50.053" v="537" actId="1076"/>
          <ac:spMkLst>
            <pc:docMk/>
            <pc:sldMk cId="2205274277" sldId="283"/>
            <ac:spMk id="3" creationId="{1EEE9361-280D-4B8A-AB63-B2E16A60AE5B}"/>
          </ac:spMkLst>
        </pc:spChg>
        <pc:spChg chg="add mod">
          <ac:chgData name="Pascalle Cup" userId="acdf420d-3d1b-463e-9173-44ff0cd1b36a" providerId="ADAL" clId="{9C8977E6-C896-4E02-BE63-24B7993B2765}" dt="2019-10-03T20:20:47.053" v="536" actId="1076"/>
          <ac:spMkLst>
            <pc:docMk/>
            <pc:sldMk cId="2205274277" sldId="283"/>
            <ac:spMk id="4" creationId="{4FE3B049-A813-4D43-BF33-B6337435B945}"/>
          </ac:spMkLst>
        </pc:spChg>
        <pc:spChg chg="add mod">
          <ac:chgData name="Pascalle Cup" userId="acdf420d-3d1b-463e-9173-44ff0cd1b36a" providerId="ADAL" clId="{9C8977E6-C896-4E02-BE63-24B7993B2765}" dt="2019-10-03T20:20:44.068" v="535" actId="1076"/>
          <ac:spMkLst>
            <pc:docMk/>
            <pc:sldMk cId="2205274277" sldId="283"/>
            <ac:spMk id="5" creationId="{2591D341-2BFE-4E8C-931B-F0EAD9450088}"/>
          </ac:spMkLst>
        </pc:spChg>
        <pc:spChg chg="add mod">
          <ac:chgData name="Pascalle Cup" userId="acdf420d-3d1b-463e-9173-44ff0cd1b36a" providerId="ADAL" clId="{9C8977E6-C896-4E02-BE63-24B7993B2765}" dt="2019-10-03T20:20:53.099" v="538" actId="1076"/>
          <ac:spMkLst>
            <pc:docMk/>
            <pc:sldMk cId="2205274277" sldId="283"/>
            <ac:spMk id="6" creationId="{2CBED3B4-51A6-4C07-944E-0478635AE80F}"/>
          </ac:spMkLst>
        </pc:spChg>
        <pc:spChg chg="add mod">
          <ac:chgData name="Pascalle Cup" userId="acdf420d-3d1b-463e-9173-44ff0cd1b36a" providerId="ADAL" clId="{9C8977E6-C896-4E02-BE63-24B7993B2765}" dt="2019-10-03T20:25:08.445" v="583" actId="14100"/>
          <ac:spMkLst>
            <pc:docMk/>
            <pc:sldMk cId="2205274277" sldId="283"/>
            <ac:spMk id="7" creationId="{238F6743-C724-4B28-8F66-35C522483256}"/>
          </ac:spMkLst>
        </pc:spChg>
        <pc:spChg chg="add mod">
          <ac:chgData name="Pascalle Cup" userId="acdf420d-3d1b-463e-9173-44ff0cd1b36a" providerId="ADAL" clId="{9C8977E6-C896-4E02-BE63-24B7993B2765}" dt="2019-10-03T20:24:54.774" v="580" actId="1076"/>
          <ac:spMkLst>
            <pc:docMk/>
            <pc:sldMk cId="2205274277" sldId="283"/>
            <ac:spMk id="8" creationId="{13A4C5DF-BF60-4410-BCFA-9CB16476B464}"/>
          </ac:spMkLst>
        </pc:spChg>
        <pc:spChg chg="add mod">
          <ac:chgData name="Pascalle Cup" userId="acdf420d-3d1b-463e-9173-44ff0cd1b36a" providerId="ADAL" clId="{9C8977E6-C896-4E02-BE63-24B7993B2765}" dt="2019-10-03T20:24:14.745" v="572" actId="207"/>
          <ac:spMkLst>
            <pc:docMk/>
            <pc:sldMk cId="2205274277" sldId="283"/>
            <ac:spMk id="9" creationId="{5FA325F2-98AC-49B1-A293-7926AF858176}"/>
          </ac:spMkLst>
        </pc:spChg>
        <pc:spChg chg="add del mod">
          <ac:chgData name="Pascalle Cup" userId="acdf420d-3d1b-463e-9173-44ff0cd1b36a" providerId="ADAL" clId="{9C8977E6-C896-4E02-BE63-24B7993B2765}" dt="2019-10-03T20:23:12.491" v="558" actId="478"/>
          <ac:spMkLst>
            <pc:docMk/>
            <pc:sldMk cId="2205274277" sldId="283"/>
            <ac:spMk id="12" creationId="{00B829E3-EEF0-494C-89F3-AC719EF00452}"/>
          </ac:spMkLst>
        </pc:spChg>
        <pc:spChg chg="add del mod">
          <ac:chgData name="Pascalle Cup" userId="acdf420d-3d1b-463e-9173-44ff0cd1b36a" providerId="ADAL" clId="{9C8977E6-C896-4E02-BE63-24B7993B2765}" dt="2019-10-03T20:23:53.659" v="568" actId="478"/>
          <ac:spMkLst>
            <pc:docMk/>
            <pc:sldMk cId="2205274277" sldId="283"/>
            <ac:spMk id="13" creationId="{9E8C31F6-124E-477C-9070-D04E9F9D0FED}"/>
          </ac:spMkLst>
        </pc:spChg>
        <pc:cxnChg chg="add del mod">
          <ac:chgData name="Pascalle Cup" userId="acdf420d-3d1b-463e-9173-44ff0cd1b36a" providerId="ADAL" clId="{9C8977E6-C896-4E02-BE63-24B7993B2765}" dt="2019-10-03T20:22:33.777" v="550" actId="478"/>
          <ac:cxnSpMkLst>
            <pc:docMk/>
            <pc:sldMk cId="2205274277" sldId="283"/>
            <ac:cxnSpMk id="11" creationId="{8821AA2A-AA1E-4F02-8C0D-ECACD4D32DF4}"/>
          </ac:cxnSpMkLst>
        </pc:cxnChg>
        <pc:cxnChg chg="add mod">
          <ac:chgData name="Pascalle Cup" userId="acdf420d-3d1b-463e-9173-44ff0cd1b36a" providerId="ADAL" clId="{9C8977E6-C896-4E02-BE63-24B7993B2765}" dt="2019-10-03T20:24:47.266" v="579" actId="1076"/>
          <ac:cxnSpMkLst>
            <pc:docMk/>
            <pc:sldMk cId="2205274277" sldId="283"/>
            <ac:cxnSpMk id="15" creationId="{6C00C1CF-5A63-45A3-ABEF-9664B622EDF1}"/>
          </ac:cxnSpMkLst>
        </pc:cxnChg>
      </pc:sldChg>
      <pc:sldChg chg="addSp modSp add">
        <pc:chgData name="Pascalle Cup" userId="acdf420d-3d1b-463e-9173-44ff0cd1b36a" providerId="ADAL" clId="{9C8977E6-C896-4E02-BE63-24B7993B2765}" dt="2019-10-03T20:09:36.673" v="406" actId="113"/>
        <pc:sldMkLst>
          <pc:docMk/>
          <pc:sldMk cId="2936514601" sldId="284"/>
        </pc:sldMkLst>
        <pc:spChg chg="add mod">
          <ac:chgData name="Pascalle Cup" userId="acdf420d-3d1b-463e-9173-44ff0cd1b36a" providerId="ADAL" clId="{9C8977E6-C896-4E02-BE63-24B7993B2765}" dt="2019-10-03T20:09:36.673" v="406" actId="113"/>
          <ac:spMkLst>
            <pc:docMk/>
            <pc:sldMk cId="2936514601" sldId="284"/>
            <ac:spMk id="2" creationId="{297F120A-5D32-42E9-9E14-E93A7273DED4}"/>
          </ac:spMkLst>
        </pc:spChg>
        <pc:spChg chg="add mod">
          <ac:chgData name="Pascalle Cup" userId="acdf420d-3d1b-463e-9173-44ff0cd1b36a" providerId="ADAL" clId="{9C8977E6-C896-4E02-BE63-24B7993B2765}" dt="2019-10-03T19:54:25.207" v="307" actId="1076"/>
          <ac:spMkLst>
            <pc:docMk/>
            <pc:sldMk cId="2936514601" sldId="284"/>
            <ac:spMk id="3" creationId="{46F99862-C56D-42F4-B8CC-D2783A0CEB35}"/>
          </ac:spMkLst>
        </pc:spChg>
      </pc:sldChg>
      <pc:sldChg chg="addSp modSp add">
        <pc:chgData name="Pascalle Cup" userId="acdf420d-3d1b-463e-9173-44ff0cd1b36a" providerId="ADAL" clId="{9C8977E6-C896-4E02-BE63-24B7993B2765}" dt="2019-10-03T19:59:47.603" v="344"/>
        <pc:sldMkLst>
          <pc:docMk/>
          <pc:sldMk cId="3948580348" sldId="285"/>
        </pc:sldMkLst>
        <pc:spChg chg="add mod">
          <ac:chgData name="Pascalle Cup" userId="acdf420d-3d1b-463e-9173-44ff0cd1b36a" providerId="ADAL" clId="{9C8977E6-C896-4E02-BE63-24B7993B2765}" dt="2019-10-03T19:57:08.478" v="335" actId="1076"/>
          <ac:spMkLst>
            <pc:docMk/>
            <pc:sldMk cId="3948580348" sldId="285"/>
            <ac:spMk id="2" creationId="{63336E4A-254F-4951-A4FB-2A66DC1517D5}"/>
          </ac:spMkLst>
        </pc:spChg>
        <pc:spChg chg="add mod">
          <ac:chgData name="Pascalle Cup" userId="acdf420d-3d1b-463e-9173-44ff0cd1b36a" providerId="ADAL" clId="{9C8977E6-C896-4E02-BE63-24B7993B2765}" dt="2019-10-03T19:59:47.603" v="344"/>
          <ac:spMkLst>
            <pc:docMk/>
            <pc:sldMk cId="3948580348" sldId="285"/>
            <ac:spMk id="3" creationId="{7A7F9585-BAF0-413F-9EAE-2B7810C89C8F}"/>
          </ac:spMkLst>
        </pc:spChg>
      </pc:sldChg>
      <pc:sldChg chg="addSp modSp add">
        <pc:chgData name="Pascalle Cup" userId="acdf420d-3d1b-463e-9173-44ff0cd1b36a" providerId="ADAL" clId="{9C8977E6-C896-4E02-BE63-24B7993B2765}" dt="2019-10-03T20:09:54.421" v="411" actId="14100"/>
        <pc:sldMkLst>
          <pc:docMk/>
          <pc:sldMk cId="3662301200" sldId="286"/>
        </pc:sldMkLst>
        <pc:spChg chg="add mod">
          <ac:chgData name="Pascalle Cup" userId="acdf420d-3d1b-463e-9173-44ff0cd1b36a" providerId="ADAL" clId="{9C8977E6-C896-4E02-BE63-24B7993B2765}" dt="2019-10-03T20:09:49.589" v="409" actId="1076"/>
          <ac:spMkLst>
            <pc:docMk/>
            <pc:sldMk cId="3662301200" sldId="286"/>
            <ac:spMk id="2" creationId="{073426DD-AD27-4964-9495-16FE079CB8AB}"/>
          </ac:spMkLst>
        </pc:spChg>
        <pc:spChg chg="add mod">
          <ac:chgData name="Pascalle Cup" userId="acdf420d-3d1b-463e-9173-44ff0cd1b36a" providerId="ADAL" clId="{9C8977E6-C896-4E02-BE63-24B7993B2765}" dt="2019-10-03T20:09:54.421" v="411" actId="14100"/>
          <ac:spMkLst>
            <pc:docMk/>
            <pc:sldMk cId="3662301200" sldId="286"/>
            <ac:spMk id="3" creationId="{EFBB295B-4B8E-4F29-A40B-1F7CBC7680CB}"/>
          </ac:spMkLst>
        </pc:spChg>
      </pc:sldChg>
      <pc:sldChg chg="addSp delSp modSp add">
        <pc:chgData name="Pascalle Cup" userId="acdf420d-3d1b-463e-9173-44ff0cd1b36a" providerId="ADAL" clId="{9C8977E6-C896-4E02-BE63-24B7993B2765}" dt="2019-10-03T20:59:33.103" v="1234"/>
        <pc:sldMkLst>
          <pc:docMk/>
          <pc:sldMk cId="3023816836" sldId="287"/>
        </pc:sldMkLst>
        <pc:spChg chg="add mod">
          <ac:chgData name="Pascalle Cup" userId="acdf420d-3d1b-463e-9173-44ff0cd1b36a" providerId="ADAL" clId="{9C8977E6-C896-4E02-BE63-24B7993B2765}" dt="2019-10-03T20:30:13.654" v="745" actId="113"/>
          <ac:spMkLst>
            <pc:docMk/>
            <pc:sldMk cId="3023816836" sldId="287"/>
            <ac:spMk id="2" creationId="{55A918C9-69BF-4404-8DD5-A8DEBDAA109B}"/>
          </ac:spMkLst>
        </pc:spChg>
        <pc:spChg chg="add mod">
          <ac:chgData name="Pascalle Cup" userId="acdf420d-3d1b-463e-9173-44ff0cd1b36a" providerId="ADAL" clId="{9C8977E6-C896-4E02-BE63-24B7993B2765}" dt="2019-10-03T20:37:09.099" v="902" actId="20577"/>
          <ac:spMkLst>
            <pc:docMk/>
            <pc:sldMk cId="3023816836" sldId="287"/>
            <ac:spMk id="3" creationId="{5205B22C-9316-41CA-9F5A-25037B7464A5}"/>
          </ac:spMkLst>
        </pc:spChg>
        <pc:spChg chg="add del">
          <ac:chgData name="Pascalle Cup" userId="acdf420d-3d1b-463e-9173-44ff0cd1b36a" providerId="ADAL" clId="{9C8977E6-C896-4E02-BE63-24B7993B2765}" dt="2019-10-03T20:59:33.103" v="1234"/>
          <ac:spMkLst>
            <pc:docMk/>
            <pc:sldMk cId="3023816836" sldId="287"/>
            <ac:spMk id="4" creationId="{2662EFEF-B18A-48FB-A8CE-C86FF3BA2717}"/>
          </ac:spMkLst>
        </pc:spChg>
      </pc:sldChg>
      <pc:sldChg chg="addSp delSp modSp add">
        <pc:chgData name="Pascalle Cup" userId="acdf420d-3d1b-463e-9173-44ff0cd1b36a" providerId="ADAL" clId="{9C8977E6-C896-4E02-BE63-24B7993B2765}" dt="2019-10-03T20:55:54.952" v="1232" actId="688"/>
        <pc:sldMkLst>
          <pc:docMk/>
          <pc:sldMk cId="1278114510" sldId="288"/>
        </pc:sldMkLst>
        <pc:spChg chg="add mod">
          <ac:chgData name="Pascalle Cup" userId="acdf420d-3d1b-463e-9173-44ff0cd1b36a" providerId="ADAL" clId="{9C8977E6-C896-4E02-BE63-24B7993B2765}" dt="2019-10-03T20:47:15.945" v="1017" actId="1076"/>
          <ac:spMkLst>
            <pc:docMk/>
            <pc:sldMk cId="1278114510" sldId="288"/>
            <ac:spMk id="2" creationId="{C6EED4DB-CDAC-4EA8-B728-E92826EDFCCE}"/>
          </ac:spMkLst>
        </pc:spChg>
        <pc:spChg chg="add del mod">
          <ac:chgData name="Pascalle Cup" userId="acdf420d-3d1b-463e-9173-44ff0cd1b36a" providerId="ADAL" clId="{9C8977E6-C896-4E02-BE63-24B7993B2765}" dt="2019-10-03T20:47:11.799" v="1015" actId="478"/>
          <ac:spMkLst>
            <pc:docMk/>
            <pc:sldMk cId="1278114510" sldId="288"/>
            <ac:spMk id="3" creationId="{913D6E7E-9F93-480A-A226-827EE114E82A}"/>
          </ac:spMkLst>
        </pc:spChg>
        <pc:spChg chg="add mod">
          <ac:chgData name="Pascalle Cup" userId="acdf420d-3d1b-463e-9173-44ff0cd1b36a" providerId="ADAL" clId="{9C8977E6-C896-4E02-BE63-24B7993B2765}" dt="2019-10-03T20:53:15.258" v="1205" actId="1076"/>
          <ac:spMkLst>
            <pc:docMk/>
            <pc:sldMk cId="1278114510" sldId="288"/>
            <ac:spMk id="4" creationId="{C05B665E-85A8-4C4B-A667-744C951EC360}"/>
          </ac:spMkLst>
        </pc:spChg>
        <pc:spChg chg="add mod">
          <ac:chgData name="Pascalle Cup" userId="acdf420d-3d1b-463e-9173-44ff0cd1b36a" providerId="ADAL" clId="{9C8977E6-C896-4E02-BE63-24B7993B2765}" dt="2019-10-03T20:53:21.728" v="1208" actId="1076"/>
          <ac:spMkLst>
            <pc:docMk/>
            <pc:sldMk cId="1278114510" sldId="288"/>
            <ac:spMk id="5" creationId="{C3AD8182-E755-43AB-95AF-39629FFBE396}"/>
          </ac:spMkLst>
        </pc:spChg>
        <pc:spChg chg="add mod">
          <ac:chgData name="Pascalle Cup" userId="acdf420d-3d1b-463e-9173-44ff0cd1b36a" providerId="ADAL" clId="{9C8977E6-C896-4E02-BE63-24B7993B2765}" dt="2019-10-03T20:53:30.264" v="1213" actId="1076"/>
          <ac:spMkLst>
            <pc:docMk/>
            <pc:sldMk cId="1278114510" sldId="288"/>
            <ac:spMk id="6" creationId="{B49EC4B2-F73E-4257-8C1D-2CC4D100286D}"/>
          </ac:spMkLst>
        </pc:spChg>
        <pc:spChg chg="add mod">
          <ac:chgData name="Pascalle Cup" userId="acdf420d-3d1b-463e-9173-44ff0cd1b36a" providerId="ADAL" clId="{9C8977E6-C896-4E02-BE63-24B7993B2765}" dt="2019-10-03T20:53:27.938" v="1212" actId="1076"/>
          <ac:spMkLst>
            <pc:docMk/>
            <pc:sldMk cId="1278114510" sldId="288"/>
            <ac:spMk id="7" creationId="{2D375B66-A67F-4414-9B0E-F77AE3D5E3C9}"/>
          </ac:spMkLst>
        </pc:spChg>
        <pc:spChg chg="add mod">
          <ac:chgData name="Pascalle Cup" userId="acdf420d-3d1b-463e-9173-44ff0cd1b36a" providerId="ADAL" clId="{9C8977E6-C896-4E02-BE63-24B7993B2765}" dt="2019-10-03T20:53:42.256" v="1218" actId="688"/>
          <ac:spMkLst>
            <pc:docMk/>
            <pc:sldMk cId="1278114510" sldId="288"/>
            <ac:spMk id="8" creationId="{463D3877-2C1F-46A6-A718-10006E5A7B31}"/>
          </ac:spMkLst>
        </pc:spChg>
        <pc:spChg chg="add mod">
          <ac:chgData name="Pascalle Cup" userId="acdf420d-3d1b-463e-9173-44ff0cd1b36a" providerId="ADAL" clId="{9C8977E6-C896-4E02-BE63-24B7993B2765}" dt="2019-10-03T20:53:32.809" v="1214" actId="1076"/>
          <ac:spMkLst>
            <pc:docMk/>
            <pc:sldMk cId="1278114510" sldId="288"/>
            <ac:spMk id="9" creationId="{B39FBFD3-5FF8-47C3-9C0B-AA70CBC148B9}"/>
          </ac:spMkLst>
        </pc:spChg>
        <pc:spChg chg="add mod">
          <ac:chgData name="Pascalle Cup" userId="acdf420d-3d1b-463e-9173-44ff0cd1b36a" providerId="ADAL" clId="{9C8977E6-C896-4E02-BE63-24B7993B2765}" dt="2019-10-03T20:55:54.952" v="1232" actId="688"/>
          <ac:spMkLst>
            <pc:docMk/>
            <pc:sldMk cId="1278114510" sldId="288"/>
            <ac:spMk id="10" creationId="{9A19A7F6-3A39-4B60-9640-6649FB1F637D}"/>
          </ac:spMkLst>
        </pc:spChg>
      </pc:sldChg>
      <pc:sldChg chg="addSp delSp modSp add">
        <pc:chgData name="Pascalle Cup" userId="acdf420d-3d1b-463e-9173-44ff0cd1b36a" providerId="ADAL" clId="{9C8977E6-C896-4E02-BE63-24B7993B2765}" dt="2019-10-03T21:02:48.832" v="1279" actId="113"/>
        <pc:sldMkLst>
          <pc:docMk/>
          <pc:sldMk cId="4097338888" sldId="289"/>
        </pc:sldMkLst>
        <pc:spChg chg="add del mod">
          <ac:chgData name="Pascalle Cup" userId="acdf420d-3d1b-463e-9173-44ff0cd1b36a" providerId="ADAL" clId="{9C8977E6-C896-4E02-BE63-24B7993B2765}" dt="2019-10-03T20:59:58.907" v="1239"/>
          <ac:spMkLst>
            <pc:docMk/>
            <pc:sldMk cId="4097338888" sldId="289"/>
            <ac:spMk id="2" creationId="{A09282DB-80AE-4272-9E1D-AE5133D3C63E}"/>
          </ac:spMkLst>
        </pc:spChg>
        <pc:spChg chg="add mod">
          <ac:chgData name="Pascalle Cup" userId="acdf420d-3d1b-463e-9173-44ff0cd1b36a" providerId="ADAL" clId="{9C8977E6-C896-4E02-BE63-24B7993B2765}" dt="2019-10-03T21:02:17.520" v="1275" actId="1076"/>
          <ac:spMkLst>
            <pc:docMk/>
            <pc:sldMk cId="4097338888" sldId="289"/>
            <ac:spMk id="3" creationId="{3FC01D19-873A-4818-94D4-5827B19C816B}"/>
          </ac:spMkLst>
        </pc:spChg>
        <pc:spChg chg="add mod">
          <ac:chgData name="Pascalle Cup" userId="acdf420d-3d1b-463e-9173-44ff0cd1b36a" providerId="ADAL" clId="{9C8977E6-C896-4E02-BE63-24B7993B2765}" dt="2019-10-03T21:02:48.832" v="1279" actId="113"/>
          <ac:spMkLst>
            <pc:docMk/>
            <pc:sldMk cId="4097338888" sldId="289"/>
            <ac:spMk id="4" creationId="{E48D714C-3CBA-44A7-A6BA-6BF2E5649FEC}"/>
          </ac:spMkLst>
        </pc:spChg>
        <pc:spChg chg="add mod">
          <ac:chgData name="Pascalle Cup" userId="acdf420d-3d1b-463e-9173-44ff0cd1b36a" providerId="ADAL" clId="{9C8977E6-C896-4E02-BE63-24B7993B2765}" dt="2019-10-03T21:02:14.497" v="1274" actId="14100"/>
          <ac:spMkLst>
            <pc:docMk/>
            <pc:sldMk cId="4097338888" sldId="289"/>
            <ac:spMk id="5" creationId="{3884B79A-6204-4ECC-BA85-519C046AF87E}"/>
          </ac:spMkLst>
        </pc:spChg>
      </pc:sldChg>
      <pc:sldChg chg="addSp modSp add ord">
        <pc:chgData name="Pascalle Cup" userId="acdf420d-3d1b-463e-9173-44ff0cd1b36a" providerId="ADAL" clId="{9C8977E6-C896-4E02-BE63-24B7993B2765}" dt="2019-10-03T21:16:10.567" v="1300"/>
        <pc:sldMkLst>
          <pc:docMk/>
          <pc:sldMk cId="2965610500" sldId="290"/>
        </pc:sldMkLst>
        <pc:spChg chg="add mod">
          <ac:chgData name="Pascalle Cup" userId="acdf420d-3d1b-463e-9173-44ff0cd1b36a" providerId="ADAL" clId="{9C8977E6-C896-4E02-BE63-24B7993B2765}" dt="2019-10-03T21:15:42.635" v="1299" actId="20577"/>
          <ac:spMkLst>
            <pc:docMk/>
            <pc:sldMk cId="2965610500" sldId="290"/>
            <ac:spMk id="3" creationId="{6BE4BF4F-66F0-4B28-BD5E-B608CA6B86D3}"/>
          </ac:spMkLst>
        </pc:spChg>
        <pc:picChg chg="add mod">
          <ac:chgData name="Pascalle Cup" userId="acdf420d-3d1b-463e-9173-44ff0cd1b36a" providerId="ADAL" clId="{9C8977E6-C896-4E02-BE63-24B7993B2765}" dt="2019-10-03T21:15:24.631" v="1294" actId="1076"/>
          <ac:picMkLst>
            <pc:docMk/>
            <pc:sldMk cId="2965610500" sldId="290"/>
            <ac:picMk id="2" creationId="{A54CBD57-89F0-4BA2-9BE6-6FD0FA01C13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08423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47840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55550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00828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3-10-2019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90356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3-10-2019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1491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3-10-2019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40326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3-10-2019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5828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3-10-2019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862060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31295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3-10-2019</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679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kl.nl/publicaties/gemeentebeleid-hoe-werkt-dat-infographic/"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3600" b="1" dirty="0">
                <a:solidFill>
                  <a:schemeClr val="accent1"/>
                </a:solidFill>
              </a:rPr>
              <a:t>Stad &amp; Wijk</a:t>
            </a:r>
            <a:endParaRPr lang="nl-NL" b="1" dirty="0">
              <a:solidFill>
                <a:schemeClr val="accent1"/>
              </a:solidFill>
            </a:endParaRPr>
          </a:p>
        </p:txBody>
      </p:sp>
      <p:sp>
        <p:nvSpPr>
          <p:cNvPr id="3" name="Ondertitel 2"/>
          <p:cNvSpPr>
            <a:spLocks noGrp="1"/>
          </p:cNvSpPr>
          <p:nvPr>
            <p:ph type="subTitle" idx="1"/>
          </p:nvPr>
        </p:nvSpPr>
        <p:spPr>
          <a:xfrm>
            <a:off x="1899822" y="3184864"/>
            <a:ext cx="8534400" cy="1752600"/>
          </a:xfrm>
        </p:spPr>
        <p:txBody>
          <a:bodyPr vert="horz" lIns="91440" tIns="45720" rIns="91440" bIns="45720" rtlCol="0" anchor="t">
            <a:normAutofit/>
          </a:bodyPr>
          <a:lstStyle/>
          <a:p>
            <a:r>
              <a:rPr lang="nl-NL" sz="2400" dirty="0"/>
              <a:t>1920 Jaar 3 – Periode 1</a:t>
            </a:r>
          </a:p>
          <a:p>
            <a:r>
              <a:rPr lang="nl-NL" sz="2400" dirty="0">
                <a:latin typeface="Arial"/>
                <a:cs typeface="Arial"/>
              </a:rPr>
              <a:t>Les 5 </a:t>
            </a:r>
            <a:r>
              <a:rPr lang="nl-NL" sz="2400" dirty="0" err="1">
                <a:latin typeface="Arial"/>
                <a:cs typeface="Arial"/>
              </a:rPr>
              <a:t>expertles</a:t>
            </a:r>
            <a:r>
              <a:rPr lang="nl-NL" sz="2400" dirty="0">
                <a:latin typeface="Arial"/>
                <a:cs typeface="Arial"/>
              </a:rPr>
              <a:t> 4 oktober </a:t>
            </a:r>
          </a:p>
        </p:txBody>
      </p:sp>
    </p:spTree>
    <p:extLst>
      <p:ext uri="{BB962C8B-B14F-4D97-AF65-F5344CB8AC3E}">
        <p14:creationId xmlns:p14="http://schemas.microsoft.com/office/powerpoint/2010/main" val="111152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73426DD-AD27-4964-9495-16FE079CB8AB}"/>
              </a:ext>
            </a:extLst>
          </p:cNvPr>
          <p:cNvSpPr/>
          <p:nvPr/>
        </p:nvSpPr>
        <p:spPr>
          <a:xfrm>
            <a:off x="1881545" y="891752"/>
            <a:ext cx="1656544" cy="523220"/>
          </a:xfrm>
          <a:prstGeom prst="rect">
            <a:avLst/>
          </a:prstGeom>
        </p:spPr>
        <p:txBody>
          <a:bodyPr wrap="none">
            <a:spAutoFit/>
          </a:bodyPr>
          <a:lstStyle/>
          <a:p>
            <a:r>
              <a:rPr lang="nl-NL" sz="2800" b="1" dirty="0">
                <a:solidFill>
                  <a:schemeClr val="accent1"/>
                </a:solidFill>
              </a:rPr>
              <a:t>Jeugdwet</a:t>
            </a:r>
            <a:r>
              <a:rPr lang="nl-NL" dirty="0"/>
              <a:t> </a:t>
            </a:r>
          </a:p>
        </p:txBody>
      </p:sp>
      <p:sp>
        <p:nvSpPr>
          <p:cNvPr id="3" name="Rechthoek 2">
            <a:extLst>
              <a:ext uri="{FF2B5EF4-FFF2-40B4-BE49-F238E27FC236}">
                <a16:creationId xmlns:a16="http://schemas.microsoft.com/office/drawing/2014/main" id="{EFBB295B-4B8E-4F29-A40B-1F7CBC7680CB}"/>
              </a:ext>
            </a:extLst>
          </p:cNvPr>
          <p:cNvSpPr/>
          <p:nvPr/>
        </p:nvSpPr>
        <p:spPr>
          <a:xfrm>
            <a:off x="1881545" y="1349770"/>
            <a:ext cx="9544016" cy="4154984"/>
          </a:xfrm>
          <a:prstGeom prst="rect">
            <a:avLst/>
          </a:prstGeom>
        </p:spPr>
        <p:txBody>
          <a:bodyPr wrap="square">
            <a:spAutoFit/>
          </a:bodyPr>
          <a:lstStyle/>
          <a:p>
            <a:r>
              <a:rPr lang="nl-NL" sz="2400" dirty="0"/>
              <a:t>Gemeenten hebben een jeugdhulpplicht. In de Jeugdwet staat dat de gemeente verantwoordelijk is voor jeugdhulp en de uitvoering van kinderbeschermingsmaatregelen en jeugdreclassering. De verantwoordelijkheid van de gemeenten is: </a:t>
            </a:r>
          </a:p>
          <a:p>
            <a:endParaRPr lang="nl-NL" sz="2400" dirty="0"/>
          </a:p>
          <a:p>
            <a:pPr marL="285750" indent="-285750">
              <a:buFont typeface="Courier New" panose="02070309020205020404" pitchFamily="49" charset="0"/>
              <a:buChar char="o"/>
            </a:pPr>
            <a:r>
              <a:rPr lang="nl-NL" sz="2400" dirty="0"/>
              <a:t>de provinciale (geïndiceerde) jeugdzorg;</a:t>
            </a:r>
          </a:p>
          <a:p>
            <a:pPr marL="285750" indent="-285750">
              <a:buFont typeface="Courier New" panose="02070309020205020404" pitchFamily="49" charset="0"/>
              <a:buChar char="o"/>
            </a:pPr>
            <a:r>
              <a:rPr lang="nl-NL" sz="2400" dirty="0"/>
              <a:t>de gesloten jeugdzorg, geestelijke gezondheidzorg voor kinderen en jongeren (jeugd-ggz);</a:t>
            </a:r>
          </a:p>
          <a:p>
            <a:pPr marL="285750" indent="-285750">
              <a:buFont typeface="Courier New" panose="02070309020205020404" pitchFamily="49" charset="0"/>
              <a:buChar char="o"/>
            </a:pPr>
            <a:r>
              <a:rPr lang="nl-NL" sz="2400" dirty="0"/>
              <a:t>zorg voor jeugd met een lichte verstandelijke beperking (jeugd-</a:t>
            </a:r>
            <a:r>
              <a:rPr lang="nl-NL" sz="2400" dirty="0" err="1"/>
              <a:t>lvb</a:t>
            </a:r>
            <a:r>
              <a:rPr lang="nl-NL" sz="2400" dirty="0"/>
              <a:t>);</a:t>
            </a:r>
          </a:p>
          <a:p>
            <a:pPr marL="285750" indent="-285750">
              <a:buFont typeface="Courier New" panose="02070309020205020404" pitchFamily="49" charset="0"/>
              <a:buChar char="o"/>
            </a:pPr>
            <a:r>
              <a:rPr lang="nl-NL" sz="2400" dirty="0"/>
              <a:t>ggz in het kader van het jeugdstrafrecht (forensische zorg), jeugdbescherming en jeugdreclassering.</a:t>
            </a:r>
          </a:p>
        </p:txBody>
      </p:sp>
    </p:spTree>
    <p:extLst>
      <p:ext uri="{BB962C8B-B14F-4D97-AF65-F5344CB8AC3E}">
        <p14:creationId xmlns:p14="http://schemas.microsoft.com/office/powerpoint/2010/main" val="366230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7593B3F-BF42-40D2-B7C4-D5C4820DD367}"/>
              </a:ext>
            </a:extLst>
          </p:cNvPr>
          <p:cNvSpPr/>
          <p:nvPr/>
        </p:nvSpPr>
        <p:spPr>
          <a:xfrm>
            <a:off x="2130639" y="927145"/>
            <a:ext cx="9188389" cy="4401205"/>
          </a:xfrm>
          <a:prstGeom prst="rect">
            <a:avLst/>
          </a:prstGeom>
        </p:spPr>
        <p:txBody>
          <a:bodyPr wrap="square">
            <a:spAutoFit/>
          </a:bodyPr>
          <a:lstStyle/>
          <a:p>
            <a:r>
              <a:rPr lang="nl-NL" sz="2000" b="1" dirty="0">
                <a:solidFill>
                  <a:schemeClr val="accent1"/>
                </a:solidFill>
              </a:rPr>
              <a:t>Samenhang tussen deze werkvelden</a:t>
            </a:r>
          </a:p>
          <a:p>
            <a:r>
              <a:rPr lang="nl-NL" sz="1600" dirty="0"/>
              <a:t>Dankzij de decentralisaties kunnen gemeenten een samenhangend en integraal beleid voeren bij de zorg en ondersteuning aan kwetsbare groepen. Immers, de doelgroepen komen deels overeen. Bovendien hebben mensen veelal meerdere problemen. Denk aan de samenhang tussen jeugdzorg en de Participatiewet: het naar werk begeleiden van risicojongeren. Ook is er veel samenhang tussen jeugdzorg en </a:t>
            </a:r>
            <a:r>
              <a:rPr lang="nl-NL" sz="1600" dirty="0" err="1"/>
              <a:t>Wmo</a:t>
            </a:r>
            <a:r>
              <a:rPr lang="nl-NL" sz="1600" dirty="0"/>
              <a:t>. Zo kunnen jongeren naast jeugdhulp ook ondersteuning nodig hebben uit de </a:t>
            </a:r>
            <a:r>
              <a:rPr lang="nl-NL" sz="1600" dirty="0" err="1"/>
              <a:t>Wmo</a:t>
            </a:r>
            <a:r>
              <a:rPr lang="nl-NL" sz="1600" dirty="0"/>
              <a:t> 2015. Bij participatie of zelfredzaamheid richt de </a:t>
            </a:r>
            <a:r>
              <a:rPr lang="nl-NL" sz="1600" dirty="0" err="1"/>
              <a:t>Wmo</a:t>
            </a:r>
            <a:r>
              <a:rPr lang="nl-NL" sz="1600" dirty="0"/>
              <a:t> zich bij problemen bij opgroeien en opvoeden op zowel ouders als jeugdigen.</a:t>
            </a:r>
          </a:p>
          <a:p>
            <a:endParaRPr lang="nl-NL" sz="1600" dirty="0"/>
          </a:p>
          <a:p>
            <a:r>
              <a:rPr lang="nl-NL" sz="2000" dirty="0">
                <a:solidFill>
                  <a:schemeClr val="accent1"/>
                </a:solidFill>
              </a:rPr>
              <a:t>Waarom de decentralisaties in het sociaal domein?</a:t>
            </a:r>
          </a:p>
          <a:p>
            <a:r>
              <a:rPr lang="nl-NL" sz="1600" dirty="0"/>
              <a:t>Het doel van de transitie is dat de gemeente haar inwoners sneller en beter kan helpen bij hun zorg- of ondersteuningsvragen. Zodat zij de zorg of ondersteuning krijgen die zij nodig hebben. Doel is ook, dat mensen zo veel mogelijk kunnen meedoen in de maatschappij en dat zij zo lang mogelijk zelfstandig kunnen blijven wonen. De nadruk ligt op wat mensen kunnen, eventueel met hulp van mensen uit hun eigen omgeving. Daarna komt de vraag of, en welke, professionele zorg of ondersteuning nodig is. Dit gebeurt volgens het principe: één gezin, één plan, één regisseur. Dit voorkomt dat meerdere hulpverleners zijn betrokken die niet efficiënt samenwerken. Deze werkwijze moet ook resulteren in het terugdringen van de uitgaven.</a:t>
            </a:r>
          </a:p>
        </p:txBody>
      </p:sp>
    </p:spTree>
    <p:extLst>
      <p:ext uri="{BB962C8B-B14F-4D97-AF65-F5344CB8AC3E}">
        <p14:creationId xmlns:p14="http://schemas.microsoft.com/office/powerpoint/2010/main" val="72281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54CBD57-89F0-4BA2-9BE6-6FD0FA01C130}"/>
              </a:ext>
            </a:extLst>
          </p:cNvPr>
          <p:cNvPicPr>
            <a:picLocks noChangeAspect="1"/>
          </p:cNvPicPr>
          <p:nvPr/>
        </p:nvPicPr>
        <p:blipFill>
          <a:blip r:embed="rId2"/>
          <a:stretch>
            <a:fillRect/>
          </a:stretch>
        </p:blipFill>
        <p:spPr>
          <a:xfrm>
            <a:off x="0" y="972105"/>
            <a:ext cx="12192000" cy="5885895"/>
          </a:xfrm>
          <a:prstGeom prst="rect">
            <a:avLst/>
          </a:prstGeom>
        </p:spPr>
      </p:pic>
      <p:sp>
        <p:nvSpPr>
          <p:cNvPr id="3" name="Rechthoek 2">
            <a:extLst>
              <a:ext uri="{FF2B5EF4-FFF2-40B4-BE49-F238E27FC236}">
                <a16:creationId xmlns:a16="http://schemas.microsoft.com/office/drawing/2014/main" id="{6BE4BF4F-66F0-4B28-BD5E-B608CA6B86D3}"/>
              </a:ext>
            </a:extLst>
          </p:cNvPr>
          <p:cNvSpPr/>
          <p:nvPr/>
        </p:nvSpPr>
        <p:spPr>
          <a:xfrm>
            <a:off x="2541973" y="193959"/>
            <a:ext cx="8288784" cy="369332"/>
          </a:xfrm>
          <a:prstGeom prst="rect">
            <a:avLst/>
          </a:prstGeom>
        </p:spPr>
        <p:txBody>
          <a:bodyPr wrap="square">
            <a:spAutoFit/>
          </a:bodyPr>
          <a:lstStyle/>
          <a:p>
            <a:r>
              <a:rPr lang="nl-NL" dirty="0">
                <a:hlinkClick r:id="rId3"/>
              </a:rPr>
              <a:t>https://www.kl.nl/publicaties/gemeentebeleid-hoe-werkt-dat-infographic/</a:t>
            </a:r>
            <a:r>
              <a:rPr lang="nl-NL" dirty="0"/>
              <a:t> </a:t>
            </a:r>
          </a:p>
        </p:txBody>
      </p:sp>
    </p:spTree>
    <p:extLst>
      <p:ext uri="{BB962C8B-B14F-4D97-AF65-F5344CB8AC3E}">
        <p14:creationId xmlns:p14="http://schemas.microsoft.com/office/powerpoint/2010/main" val="296561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FE4EDBC-C85A-4A4C-AA6B-458E1A978E36}"/>
              </a:ext>
            </a:extLst>
          </p:cNvPr>
          <p:cNvSpPr/>
          <p:nvPr/>
        </p:nvSpPr>
        <p:spPr>
          <a:xfrm>
            <a:off x="1206013" y="1264614"/>
            <a:ext cx="5515677" cy="523220"/>
          </a:xfrm>
          <a:prstGeom prst="rect">
            <a:avLst/>
          </a:prstGeom>
        </p:spPr>
        <p:txBody>
          <a:bodyPr wrap="none">
            <a:spAutoFit/>
          </a:bodyPr>
          <a:lstStyle/>
          <a:p>
            <a:r>
              <a:rPr lang="nl-NL" sz="2800" b="1" dirty="0">
                <a:solidFill>
                  <a:schemeClr val="accent4"/>
                </a:solidFill>
              </a:rPr>
              <a:t>4. Subsidieland; waar, wat en hoe?  </a:t>
            </a:r>
          </a:p>
        </p:txBody>
      </p:sp>
      <p:sp>
        <p:nvSpPr>
          <p:cNvPr id="3" name="Rechthoek 2">
            <a:extLst>
              <a:ext uri="{FF2B5EF4-FFF2-40B4-BE49-F238E27FC236}">
                <a16:creationId xmlns:a16="http://schemas.microsoft.com/office/drawing/2014/main" id="{8D217761-7402-4028-B142-5C380A10051F}"/>
              </a:ext>
            </a:extLst>
          </p:cNvPr>
          <p:cNvSpPr/>
          <p:nvPr/>
        </p:nvSpPr>
        <p:spPr>
          <a:xfrm>
            <a:off x="1755412" y="2097323"/>
            <a:ext cx="3177024" cy="923330"/>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2">
                    <a:lumMod val="40000"/>
                    <a:lumOff val="60000"/>
                  </a:schemeClr>
                </a:solidFill>
              </a:rPr>
              <a:t>Gemeente</a:t>
            </a:r>
          </a:p>
        </p:txBody>
      </p:sp>
      <p:sp>
        <p:nvSpPr>
          <p:cNvPr id="4" name="Rechthoek 3">
            <a:extLst>
              <a:ext uri="{FF2B5EF4-FFF2-40B4-BE49-F238E27FC236}">
                <a16:creationId xmlns:a16="http://schemas.microsoft.com/office/drawing/2014/main" id="{EAE5420D-C68A-4F80-A136-65E56C286B14}"/>
              </a:ext>
            </a:extLst>
          </p:cNvPr>
          <p:cNvSpPr/>
          <p:nvPr/>
        </p:nvSpPr>
        <p:spPr>
          <a:xfrm>
            <a:off x="2769484" y="3215910"/>
            <a:ext cx="2995435"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Provincie </a:t>
            </a:r>
          </a:p>
        </p:txBody>
      </p:sp>
      <p:sp>
        <p:nvSpPr>
          <p:cNvPr id="5" name="Rechthoek 4">
            <a:extLst>
              <a:ext uri="{FF2B5EF4-FFF2-40B4-BE49-F238E27FC236}">
                <a16:creationId xmlns:a16="http://schemas.microsoft.com/office/drawing/2014/main" id="{4479C95B-3FD7-45D2-A33E-584D6CA20F1A}"/>
              </a:ext>
            </a:extLst>
          </p:cNvPr>
          <p:cNvSpPr/>
          <p:nvPr/>
        </p:nvSpPr>
        <p:spPr>
          <a:xfrm>
            <a:off x="4267201" y="4202348"/>
            <a:ext cx="3390480" cy="923330"/>
          </a:xfrm>
          <a:prstGeom prst="rect">
            <a:avLst/>
          </a:prstGeom>
          <a:noFill/>
        </p:spPr>
        <p:txBody>
          <a:bodyPr wrap="none" lIns="91440" tIns="45720" rIns="91440" bIns="45720">
            <a:spAutoFit/>
          </a:bodyPr>
          <a:lstStyle/>
          <a:p>
            <a:pPr algn="ctr"/>
            <a:r>
              <a:rPr lang="nl-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Ministeries</a:t>
            </a:r>
            <a:endPar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hthoek 5">
            <a:extLst>
              <a:ext uri="{FF2B5EF4-FFF2-40B4-BE49-F238E27FC236}">
                <a16:creationId xmlns:a16="http://schemas.microsoft.com/office/drawing/2014/main" id="{58EF68B8-ABEE-46A4-9CBB-12FA69BC742F}"/>
              </a:ext>
            </a:extLst>
          </p:cNvPr>
          <p:cNvSpPr/>
          <p:nvPr/>
        </p:nvSpPr>
        <p:spPr>
          <a:xfrm>
            <a:off x="6257223" y="5275529"/>
            <a:ext cx="4347217" cy="923330"/>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Europese Unie</a:t>
            </a:r>
          </a:p>
        </p:txBody>
      </p:sp>
    </p:spTree>
    <p:extLst>
      <p:ext uri="{BB962C8B-B14F-4D97-AF65-F5344CB8AC3E}">
        <p14:creationId xmlns:p14="http://schemas.microsoft.com/office/powerpoint/2010/main" val="1124879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5A918C9-69BF-4404-8DD5-A8DEBDAA109B}"/>
              </a:ext>
            </a:extLst>
          </p:cNvPr>
          <p:cNvSpPr txBox="1"/>
          <p:nvPr/>
        </p:nvSpPr>
        <p:spPr>
          <a:xfrm>
            <a:off x="1393794" y="1384916"/>
            <a:ext cx="6116714" cy="1138773"/>
          </a:xfrm>
          <a:prstGeom prst="rect">
            <a:avLst/>
          </a:prstGeom>
          <a:noFill/>
        </p:spPr>
        <p:txBody>
          <a:bodyPr wrap="square" rtlCol="0">
            <a:spAutoFit/>
          </a:bodyPr>
          <a:lstStyle/>
          <a:p>
            <a:r>
              <a:rPr lang="nl-NL" sz="3200" b="1" dirty="0">
                <a:solidFill>
                  <a:schemeClr val="accent4"/>
                </a:solidFill>
              </a:rPr>
              <a:t>Aanvragen van subsidie: </a:t>
            </a:r>
          </a:p>
          <a:p>
            <a:endParaRPr lang="nl-NL" dirty="0"/>
          </a:p>
          <a:p>
            <a:endParaRPr lang="nl-NL" dirty="0"/>
          </a:p>
        </p:txBody>
      </p:sp>
      <p:sp>
        <p:nvSpPr>
          <p:cNvPr id="3" name="Tekstvak 2">
            <a:extLst>
              <a:ext uri="{FF2B5EF4-FFF2-40B4-BE49-F238E27FC236}">
                <a16:creationId xmlns:a16="http://schemas.microsoft.com/office/drawing/2014/main" id="{5205B22C-9316-41CA-9F5A-25037B7464A5}"/>
              </a:ext>
            </a:extLst>
          </p:cNvPr>
          <p:cNvSpPr txBox="1"/>
          <p:nvPr/>
        </p:nvSpPr>
        <p:spPr>
          <a:xfrm>
            <a:off x="1562469" y="2219417"/>
            <a:ext cx="6960094" cy="2523768"/>
          </a:xfrm>
          <a:prstGeom prst="rect">
            <a:avLst/>
          </a:prstGeom>
          <a:noFill/>
        </p:spPr>
        <p:txBody>
          <a:bodyPr wrap="square" rtlCol="0">
            <a:spAutoFit/>
          </a:bodyPr>
          <a:lstStyle/>
          <a:p>
            <a:r>
              <a:rPr lang="nl-NL" sz="2800" dirty="0"/>
              <a:t>Info op Wiki over 10 stappen </a:t>
            </a:r>
          </a:p>
          <a:p>
            <a:r>
              <a:rPr lang="nl-NL" sz="2800" dirty="0"/>
              <a:t>Info op site Gemeente</a:t>
            </a:r>
          </a:p>
          <a:p>
            <a:r>
              <a:rPr lang="nl-NL" sz="2800" dirty="0"/>
              <a:t>Info op site Provincie Noord-Brabant</a:t>
            </a:r>
          </a:p>
          <a:p>
            <a:endParaRPr lang="nl-NL" sz="2800" dirty="0"/>
          </a:p>
          <a:p>
            <a:r>
              <a:rPr lang="nl-NL" sz="2800" dirty="0"/>
              <a:t>+ opdracht voor 3 groepen </a:t>
            </a:r>
            <a:r>
              <a:rPr lang="nl-NL" sz="2800" dirty="0">
                <a:sym typeface="Wingdings" panose="05000000000000000000" pitchFamily="2" charset="2"/>
              </a:rPr>
              <a:t> </a:t>
            </a:r>
            <a:r>
              <a:rPr lang="nl-NL" sz="2800" dirty="0"/>
              <a:t> </a:t>
            </a:r>
          </a:p>
          <a:p>
            <a:endParaRPr lang="nl-NL" dirty="0"/>
          </a:p>
        </p:txBody>
      </p:sp>
    </p:spTree>
    <p:extLst>
      <p:ext uri="{BB962C8B-B14F-4D97-AF65-F5344CB8AC3E}">
        <p14:creationId xmlns:p14="http://schemas.microsoft.com/office/powerpoint/2010/main" val="3023816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C01D19-873A-4818-94D4-5827B19C816B}"/>
              </a:ext>
            </a:extLst>
          </p:cNvPr>
          <p:cNvSpPr/>
          <p:nvPr/>
        </p:nvSpPr>
        <p:spPr>
          <a:xfrm>
            <a:off x="1387875" y="1859339"/>
            <a:ext cx="6096000" cy="3139321"/>
          </a:xfrm>
          <a:prstGeom prst="rect">
            <a:avLst/>
          </a:prstGeom>
        </p:spPr>
        <p:txBody>
          <a:bodyPr>
            <a:spAutoFit/>
          </a:bodyPr>
          <a:lstStyle/>
          <a:p>
            <a:pPr marL="285750" indent="-285750">
              <a:buFont typeface="Courier New" panose="02070309020205020404" pitchFamily="49" charset="0"/>
              <a:buChar char="o"/>
            </a:pPr>
            <a:r>
              <a:rPr lang="nl-NL" dirty="0"/>
              <a:t>Aanleiding</a:t>
            </a:r>
          </a:p>
          <a:p>
            <a:pPr marL="285750" indent="-285750">
              <a:buFont typeface="Courier New" panose="02070309020205020404" pitchFamily="49" charset="0"/>
              <a:buChar char="o"/>
            </a:pPr>
            <a:r>
              <a:rPr lang="nl-NL" dirty="0"/>
              <a:t>Doelstelling en resultaten</a:t>
            </a:r>
          </a:p>
          <a:p>
            <a:pPr marL="285750" indent="-285750">
              <a:buFont typeface="Courier New" panose="02070309020205020404" pitchFamily="49" charset="0"/>
              <a:buChar char="o"/>
            </a:pPr>
            <a:r>
              <a:rPr lang="nl-NL" dirty="0"/>
              <a:t>Doelgroep</a:t>
            </a:r>
          </a:p>
          <a:p>
            <a:pPr marL="285750" indent="-285750">
              <a:buFont typeface="Courier New" panose="02070309020205020404" pitchFamily="49" charset="0"/>
              <a:buChar char="o"/>
            </a:pPr>
            <a:r>
              <a:rPr lang="nl-NL" dirty="0"/>
              <a:t>Inhoud</a:t>
            </a:r>
          </a:p>
          <a:p>
            <a:pPr marL="285750" indent="-285750">
              <a:buFont typeface="Courier New" panose="02070309020205020404" pitchFamily="49" charset="0"/>
              <a:buChar char="o"/>
            </a:pPr>
            <a:r>
              <a:rPr lang="nl-NL" dirty="0"/>
              <a:t>Uitvoering</a:t>
            </a:r>
          </a:p>
          <a:p>
            <a:pPr marL="285750" indent="-285750">
              <a:buFont typeface="Courier New" panose="02070309020205020404" pitchFamily="49" charset="0"/>
              <a:buChar char="o"/>
            </a:pPr>
            <a:r>
              <a:rPr lang="nl-NL" dirty="0"/>
              <a:t>Planning en looptijd</a:t>
            </a:r>
          </a:p>
          <a:p>
            <a:pPr marL="285750" indent="-285750">
              <a:buFont typeface="Courier New" panose="02070309020205020404" pitchFamily="49" charset="0"/>
              <a:buChar char="o"/>
            </a:pPr>
            <a:r>
              <a:rPr lang="nl-NL" dirty="0"/>
              <a:t>Marketing en communicatie</a:t>
            </a:r>
          </a:p>
          <a:p>
            <a:pPr marL="285750" indent="-285750">
              <a:buFont typeface="Courier New" panose="02070309020205020404" pitchFamily="49" charset="0"/>
              <a:buChar char="o"/>
            </a:pPr>
            <a:r>
              <a:rPr lang="nl-NL" dirty="0"/>
              <a:t>Financiën</a:t>
            </a:r>
          </a:p>
          <a:p>
            <a:pPr marL="285750" indent="-285750">
              <a:buFont typeface="Courier New" panose="02070309020205020404" pitchFamily="49" charset="0"/>
              <a:buChar char="o"/>
            </a:pPr>
            <a:r>
              <a:rPr lang="nl-NL" dirty="0"/>
              <a:t>Gevraagde bedrag</a:t>
            </a:r>
          </a:p>
          <a:p>
            <a:pPr marL="285750" indent="-285750">
              <a:buFont typeface="Courier New" panose="02070309020205020404" pitchFamily="49" charset="0"/>
              <a:buChar char="o"/>
            </a:pPr>
            <a:r>
              <a:rPr lang="nl-NL" dirty="0"/>
              <a:t>Overzicht van andere lopende aanvragen (lijst benaderde subsidieverstrekkers en fondsen)</a:t>
            </a:r>
          </a:p>
        </p:txBody>
      </p:sp>
      <p:sp>
        <p:nvSpPr>
          <p:cNvPr id="4" name="Rechthoek 3">
            <a:extLst>
              <a:ext uri="{FF2B5EF4-FFF2-40B4-BE49-F238E27FC236}">
                <a16:creationId xmlns:a16="http://schemas.microsoft.com/office/drawing/2014/main" id="{E48D714C-3CBA-44A7-A6BA-6BF2E5649FEC}"/>
              </a:ext>
            </a:extLst>
          </p:cNvPr>
          <p:cNvSpPr/>
          <p:nvPr/>
        </p:nvSpPr>
        <p:spPr>
          <a:xfrm>
            <a:off x="5217110" y="5185091"/>
            <a:ext cx="6096000" cy="923330"/>
          </a:xfrm>
          <a:prstGeom prst="rect">
            <a:avLst/>
          </a:prstGeom>
        </p:spPr>
        <p:txBody>
          <a:bodyPr>
            <a:spAutoFit/>
          </a:bodyPr>
          <a:lstStyle/>
          <a:p>
            <a:r>
              <a:rPr lang="nl-NL" b="1" i="1" dirty="0">
                <a:solidFill>
                  <a:schemeClr val="accent4"/>
                </a:solidFill>
              </a:rPr>
              <a:t>Om de subsidieverstrekker(s) een goed inzicht in je project te geven is het superbelangrijk dat je met elke subsidieaanvraag een begroting en dekkingsplan meestuurt.</a:t>
            </a:r>
          </a:p>
        </p:txBody>
      </p:sp>
      <p:sp>
        <p:nvSpPr>
          <p:cNvPr id="5" name="Rechthoek 4">
            <a:extLst>
              <a:ext uri="{FF2B5EF4-FFF2-40B4-BE49-F238E27FC236}">
                <a16:creationId xmlns:a16="http://schemas.microsoft.com/office/drawing/2014/main" id="{3884B79A-6204-4ECC-BA85-519C046AF87E}"/>
              </a:ext>
            </a:extLst>
          </p:cNvPr>
          <p:cNvSpPr/>
          <p:nvPr/>
        </p:nvSpPr>
        <p:spPr>
          <a:xfrm>
            <a:off x="1387875" y="1017745"/>
            <a:ext cx="9460637" cy="923330"/>
          </a:xfrm>
          <a:prstGeom prst="rect">
            <a:avLst/>
          </a:prstGeom>
        </p:spPr>
        <p:txBody>
          <a:bodyPr wrap="square">
            <a:spAutoFit/>
          </a:bodyPr>
          <a:lstStyle/>
          <a:p>
            <a:r>
              <a:rPr lang="nl-NL" dirty="0"/>
              <a:t>Wil je succesvol subsidies aanvragen dan is het absoluut belangrijk dat je een projectplan schrijft. Dit projectplan moet de te benaderen fondsen en subsidieverstrekkers een duidelijk beeld geven over je subsidieaanvraag. Onderdelen:</a:t>
            </a:r>
          </a:p>
        </p:txBody>
      </p:sp>
    </p:spTree>
    <p:extLst>
      <p:ext uri="{BB962C8B-B14F-4D97-AF65-F5344CB8AC3E}">
        <p14:creationId xmlns:p14="http://schemas.microsoft.com/office/powerpoint/2010/main" val="4097338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6EED4DB-CDAC-4EA8-B728-E92826EDFCCE}"/>
              </a:ext>
            </a:extLst>
          </p:cNvPr>
          <p:cNvSpPr txBox="1"/>
          <p:nvPr/>
        </p:nvSpPr>
        <p:spPr>
          <a:xfrm>
            <a:off x="1162974" y="1473692"/>
            <a:ext cx="8300623" cy="523220"/>
          </a:xfrm>
          <a:prstGeom prst="rect">
            <a:avLst/>
          </a:prstGeom>
          <a:noFill/>
        </p:spPr>
        <p:txBody>
          <a:bodyPr wrap="square" rtlCol="0">
            <a:spAutoFit/>
          </a:bodyPr>
          <a:lstStyle/>
          <a:p>
            <a:r>
              <a:rPr lang="nl-NL" sz="2800" b="1" dirty="0">
                <a:solidFill>
                  <a:schemeClr val="accent4">
                    <a:lumMod val="60000"/>
                    <a:lumOff val="40000"/>
                  </a:schemeClr>
                </a:solidFill>
              </a:rPr>
              <a:t>Deel 2: andere manieren van financiële steun?!  </a:t>
            </a:r>
          </a:p>
        </p:txBody>
      </p:sp>
      <p:sp>
        <p:nvSpPr>
          <p:cNvPr id="4" name="Rechthoek 3">
            <a:extLst>
              <a:ext uri="{FF2B5EF4-FFF2-40B4-BE49-F238E27FC236}">
                <a16:creationId xmlns:a16="http://schemas.microsoft.com/office/drawing/2014/main" id="{C05B665E-85A8-4C4B-A667-744C951EC360}"/>
              </a:ext>
            </a:extLst>
          </p:cNvPr>
          <p:cNvSpPr/>
          <p:nvPr/>
        </p:nvSpPr>
        <p:spPr>
          <a:xfrm rot="21364847">
            <a:off x="811230" y="2267276"/>
            <a:ext cx="4598679" cy="646331"/>
          </a:xfrm>
          <a:prstGeom prst="rect">
            <a:avLst/>
          </a:prstGeom>
          <a:noFill/>
        </p:spPr>
        <p:txBody>
          <a:bodyPr wrap="square" lIns="91440" tIns="45720" rIns="91440" bIns="45720">
            <a:spAutoFit/>
          </a:bodyPr>
          <a:lstStyle/>
          <a:p>
            <a:pPr algn="ctr"/>
            <a:r>
              <a:rPr lang="nl-NL"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Aanvragen bij fondsen </a:t>
            </a:r>
          </a:p>
        </p:txBody>
      </p:sp>
      <p:sp>
        <p:nvSpPr>
          <p:cNvPr id="5" name="Rechthoek 4">
            <a:extLst>
              <a:ext uri="{FF2B5EF4-FFF2-40B4-BE49-F238E27FC236}">
                <a16:creationId xmlns:a16="http://schemas.microsoft.com/office/drawing/2014/main" id="{C3AD8182-E755-43AB-95AF-39629FFBE396}"/>
              </a:ext>
            </a:extLst>
          </p:cNvPr>
          <p:cNvSpPr/>
          <p:nvPr/>
        </p:nvSpPr>
        <p:spPr>
          <a:xfrm rot="389197">
            <a:off x="7638834" y="2239561"/>
            <a:ext cx="3649525" cy="923330"/>
          </a:xfrm>
          <a:prstGeom prst="rect">
            <a:avLst/>
          </a:prstGeom>
          <a:noFill/>
        </p:spPr>
        <p:txBody>
          <a:bodyPr wrap="none" lIns="91440" tIns="45720" rIns="91440" bIns="45720">
            <a:spAutoFit/>
          </a:bodyPr>
          <a:lstStyle/>
          <a:p>
            <a:pPr algn="ctr"/>
            <a:r>
              <a:rPr lang="nl-NL" sz="4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Crowdfunding</a:t>
            </a:r>
            <a:r>
              <a:rPr lang="nl-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6" name="Rechthoek 5">
            <a:extLst>
              <a:ext uri="{FF2B5EF4-FFF2-40B4-BE49-F238E27FC236}">
                <a16:creationId xmlns:a16="http://schemas.microsoft.com/office/drawing/2014/main" id="{B49EC4B2-F73E-4257-8C1D-2CC4D100286D}"/>
              </a:ext>
            </a:extLst>
          </p:cNvPr>
          <p:cNvSpPr/>
          <p:nvPr/>
        </p:nvSpPr>
        <p:spPr>
          <a:xfrm rot="315890">
            <a:off x="2413731" y="3133003"/>
            <a:ext cx="3478837" cy="923330"/>
          </a:xfrm>
          <a:prstGeom prst="rect">
            <a:avLst/>
          </a:prstGeom>
          <a:noFill/>
        </p:spPr>
        <p:txBody>
          <a:bodyPr wrap="none" lIns="91440" tIns="45720" rIns="91440" bIns="45720">
            <a:spAutoFit/>
          </a:bodyPr>
          <a:lstStyle/>
          <a:p>
            <a:pPr algn="ct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Sponsoring </a:t>
            </a:r>
          </a:p>
        </p:txBody>
      </p:sp>
      <p:sp>
        <p:nvSpPr>
          <p:cNvPr id="7" name="Rechthoek 6">
            <a:extLst>
              <a:ext uri="{FF2B5EF4-FFF2-40B4-BE49-F238E27FC236}">
                <a16:creationId xmlns:a16="http://schemas.microsoft.com/office/drawing/2014/main" id="{2D375B66-A67F-4414-9B0E-F77AE3D5E3C9}"/>
              </a:ext>
            </a:extLst>
          </p:cNvPr>
          <p:cNvSpPr/>
          <p:nvPr/>
        </p:nvSpPr>
        <p:spPr>
          <a:xfrm rot="927796">
            <a:off x="6114462" y="3137976"/>
            <a:ext cx="4193969"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4000" b="1" cap="none" spc="0" dirty="0">
                <a:ln/>
                <a:solidFill>
                  <a:schemeClr val="accent4"/>
                </a:solidFill>
                <a:effectLst/>
              </a:rPr>
              <a:t>Donaties en giften </a:t>
            </a:r>
          </a:p>
        </p:txBody>
      </p:sp>
      <p:sp>
        <p:nvSpPr>
          <p:cNvPr id="8" name="Rechthoek 7">
            <a:extLst>
              <a:ext uri="{FF2B5EF4-FFF2-40B4-BE49-F238E27FC236}">
                <a16:creationId xmlns:a16="http://schemas.microsoft.com/office/drawing/2014/main" id="{463D3877-2C1F-46A6-A718-10006E5A7B31}"/>
              </a:ext>
            </a:extLst>
          </p:cNvPr>
          <p:cNvSpPr/>
          <p:nvPr/>
        </p:nvSpPr>
        <p:spPr>
          <a:xfrm rot="21270411">
            <a:off x="7179512" y="4716344"/>
            <a:ext cx="4086054" cy="769441"/>
          </a:xfrm>
          <a:prstGeom prst="rect">
            <a:avLst/>
          </a:prstGeom>
          <a:noFill/>
        </p:spPr>
        <p:txBody>
          <a:bodyPr wrap="none" lIns="91440" tIns="45720" rIns="91440" bIns="45720">
            <a:spAutoFit/>
          </a:bodyPr>
          <a:lstStyle/>
          <a:p>
            <a:pPr algn="ctr"/>
            <a:r>
              <a:rPr lang="nl-NL" sz="4400" b="1" cap="none" spc="50" dirty="0">
                <a:ln w="9525" cmpd="sng">
                  <a:solidFill>
                    <a:schemeClr val="accent1"/>
                  </a:solidFill>
                  <a:prstDash val="solid"/>
                </a:ln>
                <a:solidFill>
                  <a:srgbClr val="70AD47">
                    <a:tint val="1000"/>
                  </a:srgbClr>
                </a:solidFill>
                <a:effectLst>
                  <a:glow rad="38100">
                    <a:schemeClr val="accent1">
                      <a:alpha val="40000"/>
                    </a:schemeClr>
                  </a:glow>
                </a:effectLst>
              </a:rPr>
              <a:t>Inkomsten via …</a:t>
            </a:r>
          </a:p>
        </p:txBody>
      </p:sp>
      <p:sp>
        <p:nvSpPr>
          <p:cNvPr id="9" name="Rechthoek 8">
            <a:extLst>
              <a:ext uri="{FF2B5EF4-FFF2-40B4-BE49-F238E27FC236}">
                <a16:creationId xmlns:a16="http://schemas.microsoft.com/office/drawing/2014/main" id="{B39FBFD3-5FF8-47C3-9C0B-AA70CBC148B9}"/>
              </a:ext>
            </a:extLst>
          </p:cNvPr>
          <p:cNvSpPr/>
          <p:nvPr/>
        </p:nvSpPr>
        <p:spPr>
          <a:xfrm rot="20782633">
            <a:off x="1052788" y="4673747"/>
            <a:ext cx="4504695" cy="523220"/>
          </a:xfrm>
          <a:prstGeom prst="rect">
            <a:avLst/>
          </a:prstGeom>
          <a:noFill/>
        </p:spPr>
        <p:txBody>
          <a:bodyPr wrap="none" lIns="91440" tIns="45720" rIns="91440" bIns="45720">
            <a:spAutoFit/>
          </a:bodyPr>
          <a:lstStyle/>
          <a:p>
            <a:pPr algn="ctr"/>
            <a:r>
              <a:rPr lang="nl-NL" sz="2800" b="0" cap="none" spc="0" dirty="0">
                <a:ln w="0"/>
                <a:solidFill>
                  <a:srgbClr val="FF0000"/>
                </a:solidFill>
                <a:effectLst/>
              </a:rPr>
              <a:t>Werken met het bedrijfsleven</a:t>
            </a:r>
          </a:p>
        </p:txBody>
      </p:sp>
      <p:sp>
        <p:nvSpPr>
          <p:cNvPr id="10" name="Rechthoek 9">
            <a:extLst>
              <a:ext uri="{FF2B5EF4-FFF2-40B4-BE49-F238E27FC236}">
                <a16:creationId xmlns:a16="http://schemas.microsoft.com/office/drawing/2014/main" id="{9A19A7F6-3A39-4B60-9640-6649FB1F637D}"/>
              </a:ext>
            </a:extLst>
          </p:cNvPr>
          <p:cNvSpPr/>
          <p:nvPr/>
        </p:nvSpPr>
        <p:spPr>
          <a:xfrm rot="21210575">
            <a:off x="3627162" y="5351811"/>
            <a:ext cx="2961756" cy="954107"/>
          </a:xfrm>
          <a:prstGeom prst="rect">
            <a:avLst/>
          </a:prstGeom>
          <a:noFill/>
        </p:spPr>
        <p:txBody>
          <a:bodyPr wrap="square" lIns="91440" tIns="45720" rIns="91440" bIns="45720">
            <a:spAutoFit/>
          </a:bodyPr>
          <a:lstStyle/>
          <a:p>
            <a:pPr algn="ctr"/>
            <a:r>
              <a:rPr lang="nl-NL" b="1" dirty="0"/>
              <a:t> </a:t>
            </a:r>
            <a:r>
              <a:rPr lang="nl-NL" sz="2800" b="1" spc="50" dirty="0">
                <a:ln w="9525" cmpd="sng">
                  <a:solidFill>
                    <a:schemeClr val="accent1"/>
                  </a:solidFill>
                  <a:prstDash val="solid"/>
                </a:ln>
                <a:solidFill>
                  <a:srgbClr val="70AD47">
                    <a:tint val="1000"/>
                  </a:srgbClr>
                </a:solidFill>
                <a:effectLst>
                  <a:glow rad="38100">
                    <a:schemeClr val="accent1">
                      <a:alpha val="40000"/>
                    </a:schemeClr>
                  </a:glow>
                </a:effectLst>
              </a:rPr>
              <a:t>Zoek een mediapartner</a:t>
            </a:r>
            <a:endPar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278114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E56AF68-8FBB-41E8-A6E4-01B13F7D1273}"/>
              </a:ext>
            </a:extLst>
          </p:cNvPr>
          <p:cNvSpPr/>
          <p:nvPr/>
        </p:nvSpPr>
        <p:spPr>
          <a:xfrm>
            <a:off x="2022782" y="1910892"/>
            <a:ext cx="9668096" cy="34163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nl-NL" sz="5400" b="1" cap="none" spc="0" dirty="0">
              <a:ln/>
              <a:solidFill>
                <a:schemeClr val="accent3"/>
              </a:solidFill>
              <a:effectLst/>
            </a:endParaRPr>
          </a:p>
          <a:p>
            <a:pPr algn="ctr"/>
            <a:endParaRPr lang="nl-NL" sz="5400" b="1" dirty="0">
              <a:ln/>
              <a:solidFill>
                <a:schemeClr val="accent3"/>
              </a:solidFill>
            </a:endParaRPr>
          </a:p>
          <a:p>
            <a:pPr algn="ctr"/>
            <a:endParaRPr lang="nl-NL" sz="5400" b="1" cap="none" spc="0" dirty="0">
              <a:ln/>
              <a:solidFill>
                <a:schemeClr val="accent3"/>
              </a:solidFill>
              <a:effectLst/>
            </a:endParaRPr>
          </a:p>
          <a:p>
            <a:pPr algn="ctr"/>
            <a:r>
              <a:rPr lang="nl-NL" sz="5400" b="1" cap="none" spc="0" dirty="0">
                <a:ln/>
                <a:solidFill>
                  <a:schemeClr val="accent3"/>
                </a:solidFill>
                <a:effectLst/>
              </a:rPr>
              <a:t>Nog dingen die we vergeten zijn?</a:t>
            </a:r>
          </a:p>
        </p:txBody>
      </p:sp>
      <p:pic>
        <p:nvPicPr>
          <p:cNvPr id="3" name="Afbeelding 2">
            <a:extLst>
              <a:ext uri="{FF2B5EF4-FFF2-40B4-BE49-F238E27FC236}">
                <a16:creationId xmlns:a16="http://schemas.microsoft.com/office/drawing/2014/main" id="{C8D53573-B6FC-466D-9F35-05EECB5958A5}"/>
              </a:ext>
            </a:extLst>
          </p:cNvPr>
          <p:cNvPicPr>
            <a:picLocks noChangeAspect="1"/>
          </p:cNvPicPr>
          <p:nvPr/>
        </p:nvPicPr>
        <p:blipFill>
          <a:blip r:embed="rId2"/>
          <a:stretch>
            <a:fillRect/>
          </a:stretch>
        </p:blipFill>
        <p:spPr>
          <a:xfrm>
            <a:off x="6637542" y="382740"/>
            <a:ext cx="5053336" cy="3703208"/>
          </a:xfrm>
          <a:prstGeom prst="rect">
            <a:avLst/>
          </a:prstGeom>
        </p:spPr>
      </p:pic>
    </p:spTree>
    <p:extLst>
      <p:ext uri="{BB962C8B-B14F-4D97-AF65-F5344CB8AC3E}">
        <p14:creationId xmlns:p14="http://schemas.microsoft.com/office/powerpoint/2010/main" val="1461832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allon: rechthoek met afgeronde hoeken 1">
            <a:extLst>
              <a:ext uri="{FF2B5EF4-FFF2-40B4-BE49-F238E27FC236}">
                <a16:creationId xmlns:a16="http://schemas.microsoft.com/office/drawing/2014/main" id="{752AF9C5-5C36-49D2-A927-138C0B64445E}"/>
              </a:ext>
            </a:extLst>
          </p:cNvPr>
          <p:cNvSpPr/>
          <p:nvPr/>
        </p:nvSpPr>
        <p:spPr>
          <a:xfrm rot="-900000">
            <a:off x="2232740" y="1650162"/>
            <a:ext cx="3500907" cy="26088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err="1">
                <a:cs typeface="Calibri"/>
              </a:rPr>
              <a:t>Klaaaaaar</a:t>
            </a:r>
            <a:r>
              <a:rPr lang="nl-NL" sz="4400" dirty="0">
                <a:cs typeface="Calibri"/>
              </a:rPr>
              <a:t>! </a:t>
            </a:r>
            <a:endParaRPr lang="nl-NL" sz="4000" dirty="0">
              <a:cs typeface="Calibri"/>
            </a:endParaRPr>
          </a:p>
        </p:txBody>
      </p:sp>
      <p:pic>
        <p:nvPicPr>
          <p:cNvPr id="4" name="Afbeelding 3">
            <a:extLst>
              <a:ext uri="{FF2B5EF4-FFF2-40B4-BE49-F238E27FC236}">
                <a16:creationId xmlns:a16="http://schemas.microsoft.com/office/drawing/2014/main" id="{7EF51CC6-1036-41F6-AF8C-6561164B64D2}"/>
              </a:ext>
            </a:extLst>
          </p:cNvPr>
          <p:cNvPicPr>
            <a:picLocks noChangeAspect="1"/>
          </p:cNvPicPr>
          <p:nvPr/>
        </p:nvPicPr>
        <p:blipFill>
          <a:blip r:embed="rId2"/>
          <a:stretch>
            <a:fillRect/>
          </a:stretch>
        </p:blipFill>
        <p:spPr>
          <a:xfrm>
            <a:off x="6374326" y="1606858"/>
            <a:ext cx="4025356" cy="3936692"/>
          </a:xfrm>
          <a:prstGeom prst="rect">
            <a:avLst/>
          </a:prstGeom>
        </p:spPr>
      </p:pic>
    </p:spTree>
    <p:extLst>
      <p:ext uri="{BB962C8B-B14F-4D97-AF65-F5344CB8AC3E}">
        <p14:creationId xmlns:p14="http://schemas.microsoft.com/office/powerpoint/2010/main" val="1873710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FA0CA58-236C-4D65-A3DA-5461C3392C26}"/>
              </a:ext>
            </a:extLst>
          </p:cNvPr>
          <p:cNvSpPr/>
          <p:nvPr/>
        </p:nvSpPr>
        <p:spPr>
          <a:xfrm>
            <a:off x="1997476" y="1110028"/>
            <a:ext cx="6587231" cy="5808513"/>
          </a:xfrm>
          <a:prstGeom prst="rect">
            <a:avLst/>
          </a:prstGeom>
        </p:spPr>
        <p:txBody>
          <a:bodyPr wrap="square" anchor="t">
            <a:spAutoFit/>
          </a:bodyPr>
          <a:lstStyle/>
          <a:p>
            <a:pPr>
              <a:lnSpc>
                <a:spcPct val="107000"/>
              </a:lnSpc>
              <a:spcAft>
                <a:spcPts val="800"/>
              </a:spcAft>
            </a:pPr>
            <a:r>
              <a:rPr lang="nl-NL" sz="3200" dirty="0">
                <a:latin typeface="Calibri" panose="020F0502020204030204" pitchFamily="34" charset="0"/>
                <a:ea typeface="Calibri" panose="020F0502020204030204" pitchFamily="34" charset="0"/>
                <a:cs typeface="Times New Roman" panose="02020603050405020304" pitchFamily="18" charset="0"/>
              </a:rPr>
              <a:t>Programma vandaag:</a:t>
            </a:r>
          </a:p>
          <a:p>
            <a:r>
              <a:rPr lang="nl-NL" dirty="0"/>
              <a:t> </a:t>
            </a:r>
            <a:endParaRPr lang="nl-NL" b="1" dirty="0"/>
          </a:p>
          <a:p>
            <a:pPr lvl="0"/>
            <a:r>
              <a:rPr lang="nl-NL" sz="2400" b="1" dirty="0"/>
              <a:t>1. Voorbereiding Excursie Utrecht en Almere </a:t>
            </a:r>
          </a:p>
          <a:p>
            <a:pPr lvl="0"/>
            <a:r>
              <a:rPr lang="nl-NL" sz="2400" dirty="0"/>
              <a:t>Wat gaan we precies doen, bekijken, onderzoeken en wie regelt wat? </a:t>
            </a:r>
          </a:p>
          <a:p>
            <a:r>
              <a:rPr lang="nl-NL" sz="2400" b="1" dirty="0"/>
              <a:t> </a:t>
            </a:r>
          </a:p>
          <a:p>
            <a:r>
              <a:rPr lang="nl-NL" sz="2400" b="1" dirty="0"/>
              <a:t>2. Terugblik op alle begrippen en info tot nu toe</a:t>
            </a:r>
          </a:p>
          <a:p>
            <a:endParaRPr lang="nl-NL" sz="2400" b="1" dirty="0"/>
          </a:p>
          <a:p>
            <a:r>
              <a:rPr lang="nl-NL" sz="2400" b="1" dirty="0"/>
              <a:t>3. Beleid in het sociale domein. </a:t>
            </a:r>
          </a:p>
          <a:p>
            <a:endParaRPr lang="nl-NL" sz="2400" b="1" dirty="0"/>
          </a:p>
          <a:p>
            <a:r>
              <a:rPr lang="nl-NL" sz="2400" b="1" dirty="0"/>
              <a:t>4. Subsidieland; waar, wat en hoe?  </a:t>
            </a:r>
          </a:p>
          <a:p>
            <a:endParaRPr lang="nl-NL" b="1" dirty="0"/>
          </a:p>
          <a:p>
            <a:endParaRPr lang="nl-NL" dirty="0"/>
          </a:p>
          <a:p>
            <a:br>
              <a:rPr lang="nl-NL" dirty="0"/>
            </a:br>
            <a:endParaRPr lang="nl-NL" dirty="0"/>
          </a:p>
          <a:p>
            <a:pPr>
              <a:lnSpc>
                <a:spcPct val="107000"/>
              </a:lnSpc>
              <a:spcAft>
                <a:spcPts val="800"/>
              </a:spcAft>
            </a:pPr>
            <a:endParaRPr lang="nl-NL"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Afbeelding 5">
            <a:extLst>
              <a:ext uri="{FF2B5EF4-FFF2-40B4-BE49-F238E27FC236}">
                <a16:creationId xmlns:a16="http://schemas.microsoft.com/office/drawing/2014/main" id="{891DF113-2AF0-41A0-8628-C590E0B8AA05}"/>
              </a:ext>
            </a:extLst>
          </p:cNvPr>
          <p:cNvPicPr>
            <a:picLocks noChangeAspect="1"/>
          </p:cNvPicPr>
          <p:nvPr/>
        </p:nvPicPr>
        <p:blipFill>
          <a:blip r:embed="rId2"/>
          <a:stretch>
            <a:fillRect/>
          </a:stretch>
        </p:blipFill>
        <p:spPr>
          <a:xfrm>
            <a:off x="7679184" y="2473170"/>
            <a:ext cx="4149155" cy="4149155"/>
          </a:xfrm>
          <a:prstGeom prst="rect">
            <a:avLst/>
          </a:prstGeom>
        </p:spPr>
      </p:pic>
    </p:spTree>
    <p:extLst>
      <p:ext uri="{BB962C8B-B14F-4D97-AF65-F5344CB8AC3E}">
        <p14:creationId xmlns:p14="http://schemas.microsoft.com/office/powerpoint/2010/main" val="190506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AB28332-D3FD-4D25-8A0B-67DD2561A07D}"/>
              </a:ext>
            </a:extLst>
          </p:cNvPr>
          <p:cNvSpPr txBox="1"/>
          <p:nvPr/>
        </p:nvSpPr>
        <p:spPr>
          <a:xfrm>
            <a:off x="1754819" y="1233997"/>
            <a:ext cx="6545802" cy="584775"/>
          </a:xfrm>
          <a:prstGeom prst="rect">
            <a:avLst/>
          </a:prstGeom>
          <a:noFill/>
        </p:spPr>
        <p:txBody>
          <a:bodyPr wrap="square" rtlCol="0">
            <a:spAutoFit/>
          </a:bodyPr>
          <a:lstStyle/>
          <a:p>
            <a:r>
              <a:rPr lang="nl-NL" sz="3200" b="1" dirty="0">
                <a:solidFill>
                  <a:schemeClr val="accent3"/>
                </a:solidFill>
              </a:rPr>
              <a:t>1. Afspraken maken over Almere ! </a:t>
            </a:r>
          </a:p>
        </p:txBody>
      </p:sp>
      <p:pic>
        <p:nvPicPr>
          <p:cNvPr id="3" name="Afbeelding 2">
            <a:extLst>
              <a:ext uri="{FF2B5EF4-FFF2-40B4-BE49-F238E27FC236}">
                <a16:creationId xmlns:a16="http://schemas.microsoft.com/office/drawing/2014/main" id="{1E066F12-4ED9-4368-975D-3DA7FD6C871E}"/>
              </a:ext>
            </a:extLst>
          </p:cNvPr>
          <p:cNvPicPr>
            <a:picLocks noChangeAspect="1"/>
          </p:cNvPicPr>
          <p:nvPr/>
        </p:nvPicPr>
        <p:blipFill rotWithShape="1">
          <a:blip r:embed="rId2"/>
          <a:srcRect b="7892"/>
          <a:stretch/>
        </p:blipFill>
        <p:spPr>
          <a:xfrm>
            <a:off x="7412854" y="2373828"/>
            <a:ext cx="4259941" cy="3769520"/>
          </a:xfrm>
          <a:prstGeom prst="rect">
            <a:avLst/>
          </a:prstGeom>
        </p:spPr>
      </p:pic>
      <p:graphicFrame>
        <p:nvGraphicFramePr>
          <p:cNvPr id="4" name="Tabel 4">
            <a:extLst>
              <a:ext uri="{FF2B5EF4-FFF2-40B4-BE49-F238E27FC236}">
                <a16:creationId xmlns:a16="http://schemas.microsoft.com/office/drawing/2014/main" id="{4F394BF3-960C-4B66-985A-87BA379A18E0}"/>
              </a:ext>
            </a:extLst>
          </p:cNvPr>
          <p:cNvGraphicFramePr>
            <a:graphicFrameLocks noGrp="1"/>
          </p:cNvGraphicFramePr>
          <p:nvPr>
            <p:extLst>
              <p:ext uri="{D42A27DB-BD31-4B8C-83A1-F6EECF244321}">
                <p14:modId xmlns:p14="http://schemas.microsoft.com/office/powerpoint/2010/main" val="2887929980"/>
              </p:ext>
            </p:extLst>
          </p:nvPr>
        </p:nvGraphicFramePr>
        <p:xfrm>
          <a:off x="1854446" y="1965960"/>
          <a:ext cx="4572986" cy="2926080"/>
        </p:xfrm>
        <a:graphic>
          <a:graphicData uri="http://schemas.openxmlformats.org/drawingml/2006/table">
            <a:tbl>
              <a:tblPr firstRow="1" bandRow="1">
                <a:tableStyleId>{5C22544A-7EE6-4342-B048-85BDC9FD1C3A}</a:tableStyleId>
              </a:tblPr>
              <a:tblGrid>
                <a:gridCol w="2286493">
                  <a:extLst>
                    <a:ext uri="{9D8B030D-6E8A-4147-A177-3AD203B41FA5}">
                      <a16:colId xmlns:a16="http://schemas.microsoft.com/office/drawing/2014/main" val="1914606550"/>
                    </a:ext>
                  </a:extLst>
                </a:gridCol>
                <a:gridCol w="2286493">
                  <a:extLst>
                    <a:ext uri="{9D8B030D-6E8A-4147-A177-3AD203B41FA5}">
                      <a16:colId xmlns:a16="http://schemas.microsoft.com/office/drawing/2014/main" val="1784596975"/>
                    </a:ext>
                  </a:extLst>
                </a:gridCol>
              </a:tblGrid>
              <a:tr h="249761">
                <a:tc>
                  <a:txBody>
                    <a:bodyPr/>
                    <a:lstStyle/>
                    <a:p>
                      <a:r>
                        <a:rPr lang="nl-NL" dirty="0"/>
                        <a:t>Zeker regelen:</a:t>
                      </a:r>
                    </a:p>
                  </a:txBody>
                  <a:tcPr/>
                </a:tc>
                <a:tc>
                  <a:txBody>
                    <a:bodyPr/>
                    <a:lstStyle/>
                    <a:p>
                      <a:endParaRPr lang="nl-NL" dirty="0"/>
                    </a:p>
                  </a:txBody>
                  <a:tcPr/>
                </a:tc>
                <a:extLst>
                  <a:ext uri="{0D108BD9-81ED-4DB2-BD59-A6C34878D82A}">
                    <a16:rowId xmlns:a16="http://schemas.microsoft.com/office/drawing/2014/main" val="3657145734"/>
                  </a:ext>
                </a:extLst>
              </a:tr>
              <a:tr h="249761">
                <a:tc>
                  <a:txBody>
                    <a:bodyPr/>
                    <a:lstStyle/>
                    <a:p>
                      <a:r>
                        <a:rPr lang="nl-NL" dirty="0"/>
                        <a:t>Wanneer</a:t>
                      </a:r>
                    </a:p>
                  </a:txBody>
                  <a:tcPr/>
                </a:tc>
                <a:tc>
                  <a:txBody>
                    <a:bodyPr/>
                    <a:lstStyle/>
                    <a:p>
                      <a:endParaRPr lang="nl-NL" dirty="0"/>
                    </a:p>
                  </a:txBody>
                  <a:tcPr/>
                </a:tc>
                <a:extLst>
                  <a:ext uri="{0D108BD9-81ED-4DB2-BD59-A6C34878D82A}">
                    <a16:rowId xmlns:a16="http://schemas.microsoft.com/office/drawing/2014/main" val="1562035897"/>
                  </a:ext>
                </a:extLst>
              </a:tr>
              <a:tr h="249761">
                <a:tc>
                  <a:txBody>
                    <a:bodyPr/>
                    <a:lstStyle/>
                    <a:p>
                      <a:r>
                        <a:rPr lang="nl-NL" dirty="0"/>
                        <a:t>Hoe</a:t>
                      </a:r>
                    </a:p>
                  </a:txBody>
                  <a:tcPr/>
                </a:tc>
                <a:tc>
                  <a:txBody>
                    <a:bodyPr/>
                    <a:lstStyle/>
                    <a:p>
                      <a:endParaRPr lang="nl-NL" dirty="0"/>
                    </a:p>
                  </a:txBody>
                  <a:tcPr/>
                </a:tc>
                <a:extLst>
                  <a:ext uri="{0D108BD9-81ED-4DB2-BD59-A6C34878D82A}">
                    <a16:rowId xmlns:a16="http://schemas.microsoft.com/office/drawing/2014/main" val="3031331950"/>
                  </a:ext>
                </a:extLst>
              </a:tr>
              <a:tr h="249761">
                <a:tc>
                  <a:txBody>
                    <a:bodyPr/>
                    <a:lstStyle/>
                    <a:p>
                      <a:r>
                        <a:rPr lang="nl-NL" dirty="0"/>
                        <a:t>Reisschema</a:t>
                      </a:r>
                    </a:p>
                  </a:txBody>
                  <a:tcPr/>
                </a:tc>
                <a:tc>
                  <a:txBody>
                    <a:bodyPr/>
                    <a:lstStyle/>
                    <a:p>
                      <a:endParaRPr lang="nl-NL"/>
                    </a:p>
                  </a:txBody>
                  <a:tcPr/>
                </a:tc>
                <a:extLst>
                  <a:ext uri="{0D108BD9-81ED-4DB2-BD59-A6C34878D82A}">
                    <a16:rowId xmlns:a16="http://schemas.microsoft.com/office/drawing/2014/main" val="482285793"/>
                  </a:ext>
                </a:extLst>
              </a:tr>
              <a:tr h="249761">
                <a:tc>
                  <a:txBody>
                    <a:bodyPr/>
                    <a:lstStyle/>
                    <a:p>
                      <a:r>
                        <a:rPr lang="nl-NL" dirty="0"/>
                        <a:t>Opdrachten</a:t>
                      </a:r>
                    </a:p>
                  </a:txBody>
                  <a:tcPr/>
                </a:tc>
                <a:tc>
                  <a:txBody>
                    <a:bodyPr/>
                    <a:lstStyle/>
                    <a:p>
                      <a:endParaRPr lang="nl-NL"/>
                    </a:p>
                  </a:txBody>
                  <a:tcPr/>
                </a:tc>
                <a:extLst>
                  <a:ext uri="{0D108BD9-81ED-4DB2-BD59-A6C34878D82A}">
                    <a16:rowId xmlns:a16="http://schemas.microsoft.com/office/drawing/2014/main" val="2867906801"/>
                  </a:ext>
                </a:extLst>
              </a:tr>
              <a:tr h="249761">
                <a:tc>
                  <a:txBody>
                    <a:bodyPr/>
                    <a:lstStyle/>
                    <a:p>
                      <a:r>
                        <a:rPr lang="nl-NL" dirty="0"/>
                        <a:t>Rondleiding</a:t>
                      </a:r>
                    </a:p>
                  </a:txBody>
                  <a:tcPr/>
                </a:tc>
                <a:tc>
                  <a:txBody>
                    <a:bodyPr/>
                    <a:lstStyle/>
                    <a:p>
                      <a:endParaRPr lang="nl-NL"/>
                    </a:p>
                  </a:txBody>
                  <a:tcPr/>
                </a:tc>
                <a:extLst>
                  <a:ext uri="{0D108BD9-81ED-4DB2-BD59-A6C34878D82A}">
                    <a16:rowId xmlns:a16="http://schemas.microsoft.com/office/drawing/2014/main" val="813776589"/>
                  </a:ext>
                </a:extLst>
              </a:tr>
              <a:tr h="249761">
                <a:tc>
                  <a:txBody>
                    <a:bodyPr/>
                    <a:lstStyle/>
                    <a:p>
                      <a:r>
                        <a:rPr lang="nl-NL" dirty="0"/>
                        <a:t>Programma</a:t>
                      </a:r>
                    </a:p>
                  </a:txBody>
                  <a:tcPr/>
                </a:tc>
                <a:tc>
                  <a:txBody>
                    <a:bodyPr/>
                    <a:lstStyle/>
                    <a:p>
                      <a:endParaRPr lang="nl-NL" dirty="0"/>
                    </a:p>
                  </a:txBody>
                  <a:tcPr/>
                </a:tc>
                <a:extLst>
                  <a:ext uri="{0D108BD9-81ED-4DB2-BD59-A6C34878D82A}">
                    <a16:rowId xmlns:a16="http://schemas.microsoft.com/office/drawing/2014/main" val="618707220"/>
                  </a:ext>
                </a:extLst>
              </a:tr>
              <a:tr h="249761">
                <a:tc>
                  <a:txBody>
                    <a:bodyPr/>
                    <a:lstStyle/>
                    <a:p>
                      <a:r>
                        <a:rPr lang="nl-NL" dirty="0"/>
                        <a:t>Foto, film? </a:t>
                      </a:r>
                    </a:p>
                  </a:txBody>
                  <a:tcPr/>
                </a:tc>
                <a:tc>
                  <a:txBody>
                    <a:bodyPr/>
                    <a:lstStyle/>
                    <a:p>
                      <a:endParaRPr lang="nl-NL" dirty="0"/>
                    </a:p>
                  </a:txBody>
                  <a:tcPr/>
                </a:tc>
                <a:extLst>
                  <a:ext uri="{0D108BD9-81ED-4DB2-BD59-A6C34878D82A}">
                    <a16:rowId xmlns:a16="http://schemas.microsoft.com/office/drawing/2014/main" val="3267289335"/>
                  </a:ext>
                </a:extLst>
              </a:tr>
            </a:tbl>
          </a:graphicData>
        </a:graphic>
      </p:graphicFrame>
    </p:spTree>
    <p:extLst>
      <p:ext uri="{BB962C8B-B14F-4D97-AF65-F5344CB8AC3E}">
        <p14:creationId xmlns:p14="http://schemas.microsoft.com/office/powerpoint/2010/main" val="76002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B822DD1-AF2D-4589-8D19-FD0914B51A71}"/>
              </a:ext>
            </a:extLst>
          </p:cNvPr>
          <p:cNvSpPr/>
          <p:nvPr/>
        </p:nvSpPr>
        <p:spPr>
          <a:xfrm>
            <a:off x="1194929" y="1175836"/>
            <a:ext cx="4724114" cy="369332"/>
          </a:xfrm>
          <a:prstGeom prst="rect">
            <a:avLst/>
          </a:prstGeom>
        </p:spPr>
        <p:txBody>
          <a:bodyPr wrap="none">
            <a:spAutoFit/>
          </a:bodyPr>
          <a:lstStyle/>
          <a:p>
            <a:r>
              <a:rPr lang="nl-NL" b="1" dirty="0"/>
              <a:t>2. Terugblik op alle begrippen en info tot nu toe</a:t>
            </a:r>
          </a:p>
        </p:txBody>
      </p:sp>
      <p:sp>
        <p:nvSpPr>
          <p:cNvPr id="4" name="Rechthoek 3">
            <a:extLst>
              <a:ext uri="{FF2B5EF4-FFF2-40B4-BE49-F238E27FC236}">
                <a16:creationId xmlns:a16="http://schemas.microsoft.com/office/drawing/2014/main" id="{082E5D24-98FD-4A7C-AA37-1B34B1C446BC}"/>
              </a:ext>
            </a:extLst>
          </p:cNvPr>
          <p:cNvSpPr/>
          <p:nvPr/>
        </p:nvSpPr>
        <p:spPr>
          <a:xfrm>
            <a:off x="2465629" y="1667186"/>
            <a:ext cx="3453414" cy="4154984"/>
          </a:xfrm>
          <a:prstGeom prst="rect">
            <a:avLst/>
          </a:prstGeom>
        </p:spPr>
        <p:txBody>
          <a:bodyPr wrap="square">
            <a:spAutoFit/>
          </a:bodyPr>
          <a:lstStyle/>
          <a:p>
            <a:r>
              <a:rPr lang="nl-NL" b="1" dirty="0"/>
              <a:t>Besproken: </a:t>
            </a:r>
          </a:p>
          <a:p>
            <a:pPr marL="285750" indent="-285750">
              <a:buFont typeface="Courier New" panose="02070309020205020404" pitchFamily="49" charset="0"/>
              <a:buChar char="o"/>
            </a:pPr>
            <a:r>
              <a:rPr lang="nl-NL" dirty="0">
                <a:solidFill>
                  <a:srgbClr val="FF0000"/>
                </a:solidFill>
              </a:rPr>
              <a:t>Subsidieaanvraag, het proces </a:t>
            </a:r>
          </a:p>
          <a:p>
            <a:pPr marL="285750" indent="-285750">
              <a:buFont typeface="Courier New" panose="02070309020205020404" pitchFamily="49" charset="0"/>
              <a:buChar char="o"/>
            </a:pPr>
            <a:r>
              <a:rPr lang="nl-NL" dirty="0">
                <a:solidFill>
                  <a:srgbClr val="FF0000"/>
                </a:solidFill>
              </a:rPr>
              <a:t>Wanneer subsidieaanvraag </a:t>
            </a:r>
          </a:p>
          <a:p>
            <a:pPr marL="285750" indent="-285750">
              <a:buFont typeface="Courier New" panose="02070309020205020404" pitchFamily="49" charset="0"/>
              <a:buChar char="o"/>
            </a:pPr>
            <a:r>
              <a:rPr lang="nl-NL" dirty="0">
                <a:solidFill>
                  <a:srgbClr val="FF0000"/>
                </a:solidFill>
              </a:rPr>
              <a:t>Waarom subsidieaanvraag </a:t>
            </a:r>
          </a:p>
          <a:p>
            <a:pPr marL="285750" indent="-285750">
              <a:buFont typeface="Courier New" panose="02070309020205020404" pitchFamily="49" charset="0"/>
              <a:buChar char="o"/>
            </a:pPr>
            <a:r>
              <a:rPr lang="nl-NL" dirty="0"/>
              <a:t>Bestemmingsplan </a:t>
            </a:r>
          </a:p>
          <a:p>
            <a:pPr marL="285750" indent="-285750">
              <a:buFont typeface="Courier New" panose="02070309020205020404" pitchFamily="49" charset="0"/>
              <a:buChar char="o"/>
            </a:pPr>
            <a:r>
              <a:rPr lang="nl-NL" dirty="0"/>
              <a:t>Impulswijk </a:t>
            </a:r>
          </a:p>
          <a:p>
            <a:pPr marL="285750" indent="-285750">
              <a:buFont typeface="Courier New" panose="02070309020205020404" pitchFamily="49" charset="0"/>
              <a:buChar char="o"/>
            </a:pPr>
            <a:r>
              <a:rPr lang="nl-NL" dirty="0"/>
              <a:t>Focuswijk </a:t>
            </a:r>
          </a:p>
          <a:p>
            <a:pPr marL="285750" indent="-285750">
              <a:buFont typeface="Courier New" panose="02070309020205020404" pitchFamily="49" charset="0"/>
              <a:buChar char="o"/>
            </a:pPr>
            <a:r>
              <a:rPr lang="nl-NL" dirty="0"/>
              <a:t>Servicewijk </a:t>
            </a:r>
          </a:p>
          <a:p>
            <a:pPr marL="285750" indent="-285750">
              <a:buFont typeface="Courier New" panose="02070309020205020404" pitchFamily="49" charset="0"/>
              <a:buChar char="o"/>
            </a:pPr>
            <a:r>
              <a:rPr lang="nl-NL" dirty="0" err="1"/>
              <a:t>Aandachtswijk</a:t>
            </a:r>
            <a:r>
              <a:rPr lang="nl-NL" dirty="0"/>
              <a:t>  </a:t>
            </a:r>
          </a:p>
          <a:p>
            <a:pPr marL="285750" indent="-285750">
              <a:buFont typeface="Courier New" panose="02070309020205020404" pitchFamily="49" charset="0"/>
              <a:buChar char="o"/>
            </a:pPr>
            <a:r>
              <a:rPr lang="nl-NL" dirty="0"/>
              <a:t>Omgevingswet </a:t>
            </a:r>
          </a:p>
          <a:p>
            <a:pPr marL="285750" indent="-285750">
              <a:buFont typeface="Courier New" panose="02070309020205020404" pitchFamily="49" charset="0"/>
              <a:buChar char="o"/>
            </a:pPr>
            <a:r>
              <a:rPr lang="nl-NL" dirty="0"/>
              <a:t>Typen wijken en hoe die kunnen veranderen: gentrificatie: van volkswijk naar yuppen-wijk.</a:t>
            </a:r>
            <a:endParaRPr lang="nl-NL" sz="1200" dirty="0"/>
          </a:p>
          <a:p>
            <a:endParaRPr lang="nl-NL" sz="1200" dirty="0"/>
          </a:p>
        </p:txBody>
      </p:sp>
      <p:sp>
        <p:nvSpPr>
          <p:cNvPr id="5" name="Tekstvak 4">
            <a:extLst>
              <a:ext uri="{FF2B5EF4-FFF2-40B4-BE49-F238E27FC236}">
                <a16:creationId xmlns:a16="http://schemas.microsoft.com/office/drawing/2014/main" id="{208DEF25-DF3A-4A39-889C-04BB2CBB61AA}"/>
              </a:ext>
            </a:extLst>
          </p:cNvPr>
          <p:cNvSpPr txBox="1"/>
          <p:nvPr/>
        </p:nvSpPr>
        <p:spPr>
          <a:xfrm>
            <a:off x="7119891" y="1667186"/>
            <a:ext cx="4054733" cy="4524315"/>
          </a:xfrm>
          <a:prstGeom prst="rect">
            <a:avLst/>
          </a:prstGeom>
          <a:noFill/>
        </p:spPr>
        <p:txBody>
          <a:bodyPr wrap="square" rtlCol="0">
            <a:spAutoFit/>
          </a:bodyPr>
          <a:lstStyle/>
          <a:p>
            <a:r>
              <a:rPr lang="nl-NL" b="1" dirty="0"/>
              <a:t>Wat we nog gaan bespreken na de herfstvakantie:</a:t>
            </a:r>
          </a:p>
          <a:p>
            <a:pPr marL="285750" indent="-285750">
              <a:buFont typeface="Courier New" panose="02070309020205020404" pitchFamily="49" charset="0"/>
              <a:buChar char="o"/>
            </a:pPr>
            <a:r>
              <a:rPr lang="nl-NL" dirty="0"/>
              <a:t>Leefbaarheid versus wijkontwikkeling</a:t>
            </a:r>
          </a:p>
          <a:p>
            <a:pPr marL="285750" indent="-285750">
              <a:buFont typeface="Courier New" panose="02070309020205020404" pitchFamily="49" charset="0"/>
              <a:buChar char="o"/>
            </a:pPr>
            <a:r>
              <a:rPr lang="nl-NL" dirty="0"/>
              <a:t>Burgerparticipatie vroeger en nu </a:t>
            </a:r>
          </a:p>
          <a:p>
            <a:pPr marL="285750" indent="-285750">
              <a:buFont typeface="Courier New" panose="02070309020205020404" pitchFamily="49" charset="0"/>
              <a:buChar char="o"/>
            </a:pPr>
            <a:r>
              <a:rPr lang="nl-NL" dirty="0"/>
              <a:t>Participatie anno 2020 &gt; veel meer naar coproductie &gt;  de stad en haar mensen zijn belangrijker dan de gemeente</a:t>
            </a:r>
          </a:p>
          <a:p>
            <a:pPr marL="285750" indent="-285750">
              <a:buFont typeface="Courier New" panose="02070309020205020404" pitchFamily="49" charset="0"/>
              <a:buChar char="o"/>
            </a:pPr>
            <a:r>
              <a:rPr lang="nl-NL" dirty="0"/>
              <a:t>Sociaal maatschappelijke uitdagingen</a:t>
            </a:r>
          </a:p>
          <a:p>
            <a:pPr marL="285750" indent="-285750">
              <a:buFont typeface="Courier New" panose="02070309020205020404" pitchFamily="49" charset="0"/>
              <a:buChar char="o"/>
            </a:pPr>
            <a:r>
              <a:rPr lang="nl-NL" dirty="0"/>
              <a:t>Kadastrale kaart </a:t>
            </a:r>
          </a:p>
          <a:p>
            <a:pPr marL="285750" indent="-285750">
              <a:buFont typeface="Courier New" panose="02070309020205020404" pitchFamily="49" charset="0"/>
              <a:buChar char="o"/>
            </a:pPr>
            <a:r>
              <a:rPr lang="nl-NL" dirty="0" err="1"/>
              <a:t>Herkaveling</a:t>
            </a:r>
            <a:r>
              <a:rPr lang="nl-NL" dirty="0"/>
              <a:t> </a:t>
            </a:r>
          </a:p>
          <a:p>
            <a:pPr marL="285750" indent="-285750">
              <a:buFont typeface="Courier New" panose="02070309020205020404" pitchFamily="49" charset="0"/>
              <a:buChar char="o"/>
            </a:pPr>
            <a:r>
              <a:rPr lang="nl-NL" dirty="0"/>
              <a:t>Woningmarktgebieden </a:t>
            </a:r>
          </a:p>
          <a:p>
            <a:pPr marL="285750" indent="-285750">
              <a:buFont typeface="Courier New" panose="02070309020205020404" pitchFamily="49" charset="0"/>
              <a:buChar char="o"/>
            </a:pPr>
            <a:r>
              <a:rPr lang="nl-NL" dirty="0"/>
              <a:t>Sociaal cultureel gebied </a:t>
            </a:r>
          </a:p>
          <a:p>
            <a:pPr marL="285750" indent="-285750">
              <a:buFont typeface="Courier New" panose="02070309020205020404" pitchFamily="49" charset="0"/>
              <a:buChar char="o"/>
            </a:pPr>
            <a:endParaRPr lang="nl-NL" dirty="0"/>
          </a:p>
          <a:p>
            <a:pPr marL="285750" indent="-285750">
              <a:buFont typeface="Courier New" panose="02070309020205020404" pitchFamily="49" charset="0"/>
              <a:buChar char="o"/>
            </a:pPr>
            <a:endParaRPr lang="nl-NL" dirty="0"/>
          </a:p>
          <a:p>
            <a:pPr marL="285750" indent="-285750">
              <a:buFont typeface="Courier New" panose="02070309020205020404" pitchFamily="49" charset="0"/>
              <a:buChar char="o"/>
            </a:pPr>
            <a:endParaRPr lang="nl-NL" dirty="0"/>
          </a:p>
        </p:txBody>
      </p:sp>
    </p:spTree>
    <p:extLst>
      <p:ext uri="{BB962C8B-B14F-4D97-AF65-F5344CB8AC3E}">
        <p14:creationId xmlns:p14="http://schemas.microsoft.com/office/powerpoint/2010/main" val="272577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359257F-EF59-4FF2-A1B5-B5182E287809}"/>
              </a:ext>
            </a:extLst>
          </p:cNvPr>
          <p:cNvSpPr/>
          <p:nvPr/>
        </p:nvSpPr>
        <p:spPr>
          <a:xfrm>
            <a:off x="2249009" y="1282292"/>
            <a:ext cx="9149919" cy="3785652"/>
          </a:xfrm>
          <a:prstGeom prst="rect">
            <a:avLst/>
          </a:prstGeom>
        </p:spPr>
        <p:txBody>
          <a:bodyPr wrap="square">
            <a:spAutoFit/>
          </a:bodyPr>
          <a:lstStyle/>
          <a:p>
            <a:r>
              <a:rPr lang="nl-NL" sz="2400" b="1" dirty="0">
                <a:solidFill>
                  <a:schemeClr val="accent1"/>
                </a:solidFill>
              </a:rPr>
              <a:t>Sociaal domein, wat is dat?</a:t>
            </a:r>
          </a:p>
          <a:p>
            <a:endParaRPr lang="nl-NL" sz="2400" b="1" dirty="0">
              <a:solidFill>
                <a:schemeClr val="accent1"/>
              </a:solidFill>
            </a:endParaRPr>
          </a:p>
          <a:p>
            <a:r>
              <a:rPr lang="nl-NL" sz="2400" dirty="0"/>
              <a:t>Onder de term ‘sociaal domein’ verstaan we alle inspanningen die de gemeente verricht rond werk, participatie en zelfredzaamheid, zorg en jeugd. </a:t>
            </a:r>
          </a:p>
          <a:p>
            <a:r>
              <a:rPr lang="nl-NL" sz="2400" dirty="0"/>
              <a:t>In de ruime, </a:t>
            </a:r>
            <a:r>
              <a:rPr lang="nl-NL" sz="2400" i="1" dirty="0"/>
              <a:t>integrale zin</a:t>
            </a:r>
            <a:r>
              <a:rPr lang="nl-NL" sz="2400" dirty="0"/>
              <a:t> van het woord vallen onder ‘sociaal domein’ ook alle aanverwante taken. Zoals handhaving bij leerplicht, het voorkomen van vroegtijdig schoolverlaten, passend onderwijs, leerlingenvervoer, de reguliere en bijzondere bijstand, schuldhulpverlening en (jeugd)gezondheidzorg.</a:t>
            </a:r>
          </a:p>
        </p:txBody>
      </p:sp>
      <p:sp>
        <p:nvSpPr>
          <p:cNvPr id="3" name="Rechthoek 2">
            <a:extLst>
              <a:ext uri="{FF2B5EF4-FFF2-40B4-BE49-F238E27FC236}">
                <a16:creationId xmlns:a16="http://schemas.microsoft.com/office/drawing/2014/main" id="{94802759-C8E2-4152-B476-3C320DA6A303}"/>
              </a:ext>
            </a:extLst>
          </p:cNvPr>
          <p:cNvSpPr/>
          <p:nvPr/>
        </p:nvSpPr>
        <p:spPr>
          <a:xfrm>
            <a:off x="2249009" y="912960"/>
            <a:ext cx="3215945" cy="369332"/>
          </a:xfrm>
          <a:prstGeom prst="rect">
            <a:avLst/>
          </a:prstGeom>
        </p:spPr>
        <p:txBody>
          <a:bodyPr wrap="none">
            <a:spAutoFit/>
          </a:bodyPr>
          <a:lstStyle/>
          <a:p>
            <a:r>
              <a:rPr lang="nl-NL" b="1" dirty="0"/>
              <a:t>3. Beleid in het sociale domein. </a:t>
            </a:r>
          </a:p>
        </p:txBody>
      </p:sp>
    </p:spTree>
    <p:extLst>
      <p:ext uri="{BB962C8B-B14F-4D97-AF65-F5344CB8AC3E}">
        <p14:creationId xmlns:p14="http://schemas.microsoft.com/office/powerpoint/2010/main" val="235743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175D1F2-8455-48E3-97A4-26006EAE944A}"/>
              </a:ext>
            </a:extLst>
          </p:cNvPr>
          <p:cNvSpPr txBox="1"/>
          <p:nvPr/>
        </p:nvSpPr>
        <p:spPr>
          <a:xfrm>
            <a:off x="840476" y="1348255"/>
            <a:ext cx="2565646" cy="584775"/>
          </a:xfrm>
          <a:prstGeom prst="rect">
            <a:avLst/>
          </a:prstGeom>
          <a:noFill/>
        </p:spPr>
        <p:txBody>
          <a:bodyPr wrap="square" rtlCol="0">
            <a:spAutoFit/>
          </a:bodyPr>
          <a:lstStyle/>
          <a:p>
            <a:r>
              <a:rPr lang="nl-NL" sz="3200" dirty="0">
                <a:solidFill>
                  <a:schemeClr val="accent1"/>
                </a:solidFill>
              </a:rPr>
              <a:t>Leefbaarheid</a:t>
            </a:r>
            <a:r>
              <a:rPr lang="nl-NL" dirty="0"/>
              <a:t> </a:t>
            </a:r>
          </a:p>
        </p:txBody>
      </p:sp>
      <p:sp>
        <p:nvSpPr>
          <p:cNvPr id="3" name="Tekstvak 2">
            <a:extLst>
              <a:ext uri="{FF2B5EF4-FFF2-40B4-BE49-F238E27FC236}">
                <a16:creationId xmlns:a16="http://schemas.microsoft.com/office/drawing/2014/main" id="{1EEE9361-280D-4B8A-AB63-B2E16A60AE5B}"/>
              </a:ext>
            </a:extLst>
          </p:cNvPr>
          <p:cNvSpPr txBox="1"/>
          <p:nvPr/>
        </p:nvSpPr>
        <p:spPr>
          <a:xfrm>
            <a:off x="6306106" y="1441456"/>
            <a:ext cx="3994951" cy="523220"/>
          </a:xfrm>
          <a:prstGeom prst="rect">
            <a:avLst/>
          </a:prstGeom>
          <a:noFill/>
        </p:spPr>
        <p:txBody>
          <a:bodyPr wrap="square" rtlCol="0">
            <a:spAutoFit/>
          </a:bodyPr>
          <a:lstStyle/>
          <a:p>
            <a:r>
              <a:rPr lang="nl-NL" sz="2800" b="1" dirty="0">
                <a:solidFill>
                  <a:schemeClr val="accent6"/>
                </a:solidFill>
              </a:rPr>
              <a:t>Wijkontwikkeling</a:t>
            </a:r>
            <a:r>
              <a:rPr lang="nl-NL" dirty="0"/>
              <a:t> </a:t>
            </a:r>
          </a:p>
        </p:txBody>
      </p:sp>
      <p:sp>
        <p:nvSpPr>
          <p:cNvPr id="4" name="Pijl: rechts 3">
            <a:extLst>
              <a:ext uri="{FF2B5EF4-FFF2-40B4-BE49-F238E27FC236}">
                <a16:creationId xmlns:a16="http://schemas.microsoft.com/office/drawing/2014/main" id="{4FE3B049-A813-4D43-BF33-B6337435B945}"/>
              </a:ext>
            </a:extLst>
          </p:cNvPr>
          <p:cNvSpPr/>
          <p:nvPr/>
        </p:nvSpPr>
        <p:spPr>
          <a:xfrm>
            <a:off x="3888982" y="1316607"/>
            <a:ext cx="1996914" cy="648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2591D341-2BFE-4E8C-931B-F0EAD9450088}"/>
              </a:ext>
            </a:extLst>
          </p:cNvPr>
          <p:cNvSpPr/>
          <p:nvPr/>
        </p:nvSpPr>
        <p:spPr>
          <a:xfrm>
            <a:off x="840476" y="2106398"/>
            <a:ext cx="2937214" cy="830997"/>
          </a:xfrm>
          <a:prstGeom prst="rect">
            <a:avLst/>
          </a:prstGeom>
        </p:spPr>
        <p:txBody>
          <a:bodyPr wrap="none">
            <a:spAutoFit/>
          </a:bodyPr>
          <a:lstStyle/>
          <a:p>
            <a:r>
              <a:rPr lang="nl-NL" sz="2400" dirty="0"/>
              <a:t>schoon, heel en veilig </a:t>
            </a:r>
          </a:p>
          <a:p>
            <a:r>
              <a:rPr lang="nl-NL" sz="2400" dirty="0"/>
              <a:t>Focus op fysiek</a:t>
            </a:r>
          </a:p>
        </p:txBody>
      </p:sp>
      <p:sp>
        <p:nvSpPr>
          <p:cNvPr id="6" name="Rechthoek 5">
            <a:extLst>
              <a:ext uri="{FF2B5EF4-FFF2-40B4-BE49-F238E27FC236}">
                <a16:creationId xmlns:a16="http://schemas.microsoft.com/office/drawing/2014/main" id="{2CBED3B4-51A6-4C07-944E-0478635AE80F}"/>
              </a:ext>
            </a:extLst>
          </p:cNvPr>
          <p:cNvSpPr/>
          <p:nvPr/>
        </p:nvSpPr>
        <p:spPr>
          <a:xfrm>
            <a:off x="6306106" y="2106398"/>
            <a:ext cx="5351786" cy="1200329"/>
          </a:xfrm>
          <a:prstGeom prst="rect">
            <a:avLst/>
          </a:prstGeom>
        </p:spPr>
        <p:txBody>
          <a:bodyPr wrap="none">
            <a:spAutoFit/>
          </a:bodyPr>
          <a:lstStyle/>
          <a:p>
            <a:r>
              <a:rPr lang="nl-NL" sz="2400" dirty="0"/>
              <a:t>integratie, duurzaamheid, participatie en </a:t>
            </a:r>
          </a:p>
          <a:p>
            <a:r>
              <a:rPr lang="nl-NL" sz="2400" dirty="0"/>
              <a:t>zorg/welzijn</a:t>
            </a:r>
          </a:p>
          <a:p>
            <a:r>
              <a:rPr lang="nl-NL" sz="2400" dirty="0"/>
              <a:t>Focus op sociaal </a:t>
            </a:r>
          </a:p>
        </p:txBody>
      </p:sp>
      <p:sp>
        <p:nvSpPr>
          <p:cNvPr id="7" name="Rechthoek 6">
            <a:extLst>
              <a:ext uri="{FF2B5EF4-FFF2-40B4-BE49-F238E27FC236}">
                <a16:creationId xmlns:a16="http://schemas.microsoft.com/office/drawing/2014/main" id="{238F6743-C724-4B28-8F66-35C522483256}"/>
              </a:ext>
            </a:extLst>
          </p:cNvPr>
          <p:cNvSpPr/>
          <p:nvPr/>
        </p:nvSpPr>
        <p:spPr>
          <a:xfrm>
            <a:off x="6190695" y="4082340"/>
            <a:ext cx="6001305" cy="2554545"/>
          </a:xfrm>
          <a:prstGeom prst="rect">
            <a:avLst/>
          </a:prstGeom>
        </p:spPr>
        <p:txBody>
          <a:bodyPr wrap="square">
            <a:spAutoFit/>
          </a:bodyPr>
          <a:lstStyle/>
          <a:p>
            <a:r>
              <a:rPr lang="nl-NL" sz="2000" i="1" dirty="0"/>
              <a:t>Wijkontwikkeling start met contact maken met bewoners. Professionals staan er vaak onvoldoende bij stil dat er verschillende </a:t>
            </a:r>
            <a:r>
              <a:rPr lang="nl-NL" sz="2000" i="1" dirty="0" err="1"/>
              <a:t>communicatieniveau’s</a:t>
            </a:r>
            <a:r>
              <a:rPr lang="nl-NL" sz="2000" i="1" dirty="0"/>
              <a:t> zijn, waarop contact gemaakt kan (en dient) te worden. Professionals vragen bijvoorbeeld naar dromen en krijgen als antwoord dat wijkbewoners klachten hebben over hondenpoep, de slechte staat van het openbare groen, of loszittende stoeptegels</a:t>
            </a:r>
            <a:r>
              <a:rPr lang="nl-NL" sz="2000" dirty="0"/>
              <a:t>.</a:t>
            </a:r>
          </a:p>
        </p:txBody>
      </p:sp>
      <p:sp>
        <p:nvSpPr>
          <p:cNvPr id="8" name="Pijl: omlaag 7">
            <a:extLst>
              <a:ext uri="{FF2B5EF4-FFF2-40B4-BE49-F238E27FC236}">
                <a16:creationId xmlns:a16="http://schemas.microsoft.com/office/drawing/2014/main" id="{13A4C5DF-BF60-4410-BCFA-9CB16476B464}"/>
              </a:ext>
            </a:extLst>
          </p:cNvPr>
          <p:cNvSpPr/>
          <p:nvPr/>
        </p:nvSpPr>
        <p:spPr>
          <a:xfrm>
            <a:off x="8742302" y="3170644"/>
            <a:ext cx="239697" cy="761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5FA325F2-98AC-49B1-A293-7926AF858176}"/>
              </a:ext>
            </a:extLst>
          </p:cNvPr>
          <p:cNvSpPr/>
          <p:nvPr/>
        </p:nvSpPr>
        <p:spPr>
          <a:xfrm>
            <a:off x="3031757" y="5346577"/>
            <a:ext cx="2969549" cy="923330"/>
          </a:xfrm>
          <a:prstGeom prst="rect">
            <a:avLst/>
          </a:prstGeom>
          <a:solidFill>
            <a:schemeClr val="accent1"/>
          </a:solidFill>
        </p:spPr>
        <p:txBody>
          <a:bodyPr wrap="square">
            <a:spAutoFit/>
          </a:bodyPr>
          <a:lstStyle/>
          <a:p>
            <a:pPr algn="r"/>
            <a:r>
              <a:rPr lang="nl-NL" i="1" dirty="0">
                <a:solidFill>
                  <a:schemeClr val="bg1"/>
                </a:solidFill>
              </a:rPr>
              <a:t>de gemeente staat ten dienste van de inwoners,</a:t>
            </a:r>
          </a:p>
          <a:p>
            <a:pPr algn="r"/>
            <a:r>
              <a:rPr lang="nl-NL" i="1" dirty="0">
                <a:solidFill>
                  <a:schemeClr val="bg1"/>
                </a:solidFill>
              </a:rPr>
              <a:t> en niet andersom</a:t>
            </a:r>
            <a:r>
              <a:rPr lang="nl-NL" i="1" dirty="0">
                <a:solidFill>
                  <a:schemeClr val="accent6"/>
                </a:solidFill>
              </a:rPr>
              <a:t>.</a:t>
            </a:r>
          </a:p>
        </p:txBody>
      </p:sp>
      <p:cxnSp>
        <p:nvCxnSpPr>
          <p:cNvPr id="15" name="Verbindingslijn: gekromd 14">
            <a:extLst>
              <a:ext uri="{FF2B5EF4-FFF2-40B4-BE49-F238E27FC236}">
                <a16:creationId xmlns:a16="http://schemas.microsoft.com/office/drawing/2014/main" id="{6C00C1CF-5A63-45A3-ABEF-9664B622EDF1}"/>
              </a:ext>
            </a:extLst>
          </p:cNvPr>
          <p:cNvCxnSpPr>
            <a:cxnSpLocks/>
          </p:cNvCxnSpPr>
          <p:nvPr/>
        </p:nvCxnSpPr>
        <p:spPr>
          <a:xfrm rot="10800000" flipV="1">
            <a:off x="4216576" y="4493387"/>
            <a:ext cx="1974119" cy="68219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27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DBA7A04-24D6-4C86-A2A8-9CAEADEC42E9}"/>
              </a:ext>
            </a:extLst>
          </p:cNvPr>
          <p:cNvPicPr>
            <a:picLocks noChangeAspect="1"/>
          </p:cNvPicPr>
          <p:nvPr/>
        </p:nvPicPr>
        <p:blipFill>
          <a:blip r:embed="rId2"/>
          <a:stretch>
            <a:fillRect/>
          </a:stretch>
        </p:blipFill>
        <p:spPr>
          <a:xfrm>
            <a:off x="7652551" y="2242350"/>
            <a:ext cx="4149155" cy="4149155"/>
          </a:xfrm>
          <a:prstGeom prst="rect">
            <a:avLst/>
          </a:prstGeom>
        </p:spPr>
      </p:pic>
      <p:sp>
        <p:nvSpPr>
          <p:cNvPr id="4" name="Rechthoek 3">
            <a:extLst>
              <a:ext uri="{FF2B5EF4-FFF2-40B4-BE49-F238E27FC236}">
                <a16:creationId xmlns:a16="http://schemas.microsoft.com/office/drawing/2014/main" id="{659795A6-1A8C-4D19-8BEA-D26197EC0E10}"/>
              </a:ext>
            </a:extLst>
          </p:cNvPr>
          <p:cNvSpPr/>
          <p:nvPr/>
        </p:nvSpPr>
        <p:spPr>
          <a:xfrm>
            <a:off x="1695636" y="1028421"/>
            <a:ext cx="6096000" cy="4524315"/>
          </a:xfrm>
          <a:prstGeom prst="rect">
            <a:avLst/>
          </a:prstGeom>
        </p:spPr>
        <p:txBody>
          <a:bodyPr>
            <a:spAutoFit/>
          </a:bodyPr>
          <a:lstStyle/>
          <a:p>
            <a:r>
              <a:rPr lang="nl-NL" sz="2400" dirty="0"/>
              <a:t>Binnen het sociaal domein hebben gemeenten verantwoordelijkheden in de zorg en ondersteuning aan hun inwoners. Op het gebied van </a:t>
            </a:r>
            <a:r>
              <a:rPr lang="nl-NL" sz="2400" b="1" dirty="0">
                <a:solidFill>
                  <a:schemeClr val="accent1"/>
                </a:solidFill>
              </a:rPr>
              <a:t>zorg, participatie en zelfredzaamheid, werk en jeugdhulp. </a:t>
            </a:r>
          </a:p>
          <a:p>
            <a:endParaRPr lang="nl-NL" sz="2400" dirty="0"/>
          </a:p>
          <a:p>
            <a:r>
              <a:rPr lang="nl-NL" sz="2400" dirty="0"/>
              <a:t>Deze taken zijn vastgelegd in deze wetten: </a:t>
            </a:r>
          </a:p>
          <a:p>
            <a:pPr marL="285750" indent="-285750">
              <a:buFontTx/>
              <a:buChar char="-"/>
            </a:pPr>
            <a:r>
              <a:rPr lang="nl-NL" sz="2400" dirty="0"/>
              <a:t>Wet maatschappelijke ondersteuning (</a:t>
            </a:r>
            <a:r>
              <a:rPr lang="nl-NL" sz="2400" dirty="0" err="1"/>
              <a:t>Wmo</a:t>
            </a:r>
            <a:r>
              <a:rPr lang="nl-NL" sz="2400" dirty="0"/>
              <a:t> 2015) </a:t>
            </a:r>
          </a:p>
          <a:p>
            <a:pPr marL="285750" indent="-285750">
              <a:buFontTx/>
              <a:buChar char="-"/>
            </a:pPr>
            <a:r>
              <a:rPr lang="nl-NL" sz="2400" dirty="0"/>
              <a:t>Participatiewet</a:t>
            </a:r>
          </a:p>
          <a:p>
            <a:pPr marL="285750" indent="-285750">
              <a:buFontTx/>
              <a:buChar char="-"/>
            </a:pPr>
            <a:r>
              <a:rPr lang="nl-NL" sz="2400" dirty="0"/>
              <a:t>Jeugdwet en</a:t>
            </a:r>
          </a:p>
          <a:p>
            <a:pPr marL="285750" indent="-285750">
              <a:buFontTx/>
              <a:buChar char="-"/>
            </a:pPr>
            <a:r>
              <a:rPr lang="nl-NL" sz="2400" dirty="0"/>
              <a:t>Wet gemeentelijke schuldhulpverlening. </a:t>
            </a:r>
          </a:p>
        </p:txBody>
      </p:sp>
    </p:spTree>
    <p:extLst>
      <p:ext uri="{BB962C8B-B14F-4D97-AF65-F5344CB8AC3E}">
        <p14:creationId xmlns:p14="http://schemas.microsoft.com/office/powerpoint/2010/main" val="34260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97F120A-5D32-42E9-9E14-E93A7273DED4}"/>
              </a:ext>
            </a:extLst>
          </p:cNvPr>
          <p:cNvSpPr/>
          <p:nvPr/>
        </p:nvSpPr>
        <p:spPr>
          <a:xfrm>
            <a:off x="2094144" y="1451044"/>
            <a:ext cx="5814925" cy="523220"/>
          </a:xfrm>
          <a:prstGeom prst="rect">
            <a:avLst/>
          </a:prstGeom>
        </p:spPr>
        <p:txBody>
          <a:bodyPr wrap="none">
            <a:spAutoFit/>
          </a:bodyPr>
          <a:lstStyle/>
          <a:p>
            <a:r>
              <a:rPr lang="nl-NL" sz="2800" b="1" dirty="0">
                <a:solidFill>
                  <a:schemeClr val="accent1"/>
                </a:solidFill>
              </a:rPr>
              <a:t>Wet maatschappelijke ondersteuning </a:t>
            </a:r>
          </a:p>
        </p:txBody>
      </p:sp>
      <p:sp>
        <p:nvSpPr>
          <p:cNvPr id="3" name="Rechthoek 2">
            <a:extLst>
              <a:ext uri="{FF2B5EF4-FFF2-40B4-BE49-F238E27FC236}">
                <a16:creationId xmlns:a16="http://schemas.microsoft.com/office/drawing/2014/main" id="{46F99862-C56D-42F4-B8CC-D2783A0CEB35}"/>
              </a:ext>
            </a:extLst>
          </p:cNvPr>
          <p:cNvSpPr/>
          <p:nvPr/>
        </p:nvSpPr>
        <p:spPr>
          <a:xfrm>
            <a:off x="2094144" y="2187853"/>
            <a:ext cx="9425126" cy="1938992"/>
          </a:xfrm>
          <a:prstGeom prst="rect">
            <a:avLst/>
          </a:prstGeom>
        </p:spPr>
        <p:txBody>
          <a:bodyPr wrap="square">
            <a:spAutoFit/>
          </a:bodyPr>
          <a:lstStyle/>
          <a:p>
            <a:r>
              <a:rPr lang="nl-NL" sz="2400" dirty="0"/>
              <a:t>De Wet maatschappelijke ondersteuning (</a:t>
            </a:r>
            <a:r>
              <a:rPr lang="nl-NL" sz="2400" dirty="0" err="1"/>
              <a:t>Wmo</a:t>
            </a:r>
            <a:r>
              <a:rPr lang="nl-NL" sz="2400" dirty="0"/>
              <a:t>) is een wet in het kader van hulp en ondersteuning. Het doel van de wet is om burgers te helpen, zodat zij zo lang mogelijk zelfstandig thuis kunnen blijven wonen en deel kunnen nemen aan de maatschappij. Gemeenten zijn verantwoordelijk voor uitvoering van de </a:t>
            </a:r>
            <a:r>
              <a:rPr lang="nl-NL" sz="2400" dirty="0" err="1"/>
              <a:t>Wmo</a:t>
            </a:r>
            <a:r>
              <a:rPr lang="nl-NL" sz="2400" dirty="0"/>
              <a:t>.</a:t>
            </a:r>
          </a:p>
        </p:txBody>
      </p:sp>
    </p:spTree>
    <p:extLst>
      <p:ext uri="{BB962C8B-B14F-4D97-AF65-F5344CB8AC3E}">
        <p14:creationId xmlns:p14="http://schemas.microsoft.com/office/powerpoint/2010/main" val="293651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3336E4A-254F-4951-A4FB-2A66DC1517D5}"/>
              </a:ext>
            </a:extLst>
          </p:cNvPr>
          <p:cNvSpPr/>
          <p:nvPr/>
        </p:nvSpPr>
        <p:spPr>
          <a:xfrm>
            <a:off x="2429383" y="970407"/>
            <a:ext cx="2774542" cy="584775"/>
          </a:xfrm>
          <a:prstGeom prst="rect">
            <a:avLst/>
          </a:prstGeom>
        </p:spPr>
        <p:txBody>
          <a:bodyPr wrap="none">
            <a:spAutoFit/>
          </a:bodyPr>
          <a:lstStyle/>
          <a:p>
            <a:r>
              <a:rPr lang="nl-NL" sz="3200" b="1" dirty="0">
                <a:solidFill>
                  <a:schemeClr val="accent1"/>
                </a:solidFill>
              </a:rPr>
              <a:t>Participatiewet</a:t>
            </a:r>
          </a:p>
        </p:txBody>
      </p:sp>
      <p:sp>
        <p:nvSpPr>
          <p:cNvPr id="3" name="Rechthoek 2">
            <a:extLst>
              <a:ext uri="{FF2B5EF4-FFF2-40B4-BE49-F238E27FC236}">
                <a16:creationId xmlns:a16="http://schemas.microsoft.com/office/drawing/2014/main" id="{7A7F9585-BAF0-413F-9EAE-2B7810C89C8F}"/>
              </a:ext>
            </a:extLst>
          </p:cNvPr>
          <p:cNvSpPr/>
          <p:nvPr/>
        </p:nvSpPr>
        <p:spPr>
          <a:xfrm>
            <a:off x="2429383" y="1671836"/>
            <a:ext cx="9031689" cy="4154984"/>
          </a:xfrm>
          <a:prstGeom prst="rect">
            <a:avLst/>
          </a:prstGeom>
        </p:spPr>
        <p:txBody>
          <a:bodyPr wrap="square">
            <a:spAutoFit/>
          </a:bodyPr>
          <a:lstStyle/>
          <a:p>
            <a:r>
              <a:rPr lang="nl-NL" sz="2400" dirty="0"/>
              <a:t>Met de Participatiewet wil het kabinet bereiken dat zoveel mogelijk mensen deelnemen (participeren) aan werk. De uitvoering ligt grotendeels bij de gemeente.</a:t>
            </a:r>
          </a:p>
          <a:p>
            <a:endParaRPr lang="nl-NL" sz="2400" dirty="0"/>
          </a:p>
          <a:p>
            <a:r>
              <a:rPr lang="nl-NL" sz="2400" dirty="0"/>
              <a:t>Iedereen die kan werken maar het op de arbeidsmarkt zonder ondersteuning niet redt, valt onder de Participatiewet. De wet moet ervoor zorgen dat meer mensen werk vinden, ook mensen met een arbeidsbeperking. </a:t>
            </a:r>
          </a:p>
          <a:p>
            <a:endParaRPr lang="nl-NL" sz="2400" dirty="0"/>
          </a:p>
          <a:p>
            <a:r>
              <a:rPr lang="nl-NL" sz="2400" dirty="0"/>
              <a:t>De Participatiewet is aangenomen in de Tweede en Eerste Kamer en ingegaan op 1 januari 2015.</a:t>
            </a:r>
          </a:p>
        </p:txBody>
      </p:sp>
    </p:spTree>
    <p:extLst>
      <p:ext uri="{BB962C8B-B14F-4D97-AF65-F5344CB8AC3E}">
        <p14:creationId xmlns:p14="http://schemas.microsoft.com/office/powerpoint/2010/main" val="3948580348"/>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F3AEA0-26E4-4443-892A-A03768CB8C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51782E-A36C-4A54-8153-15773D6E0D2C}">
  <ds:schemaRefs>
    <ds:schemaRef ds:uri="http://schemas.microsoft.com/sharepoint/v3/contenttype/forms"/>
  </ds:schemaRefs>
</ds:datastoreItem>
</file>

<file path=customXml/itemProps3.xml><?xml version="1.0" encoding="utf-8"?>
<ds:datastoreItem xmlns:ds="http://schemas.openxmlformats.org/officeDocument/2006/customXml" ds:itemID="{8BB401A1-E7BA-4F64-8CCD-5CB8755AB9A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634</TotalTime>
  <Words>993</Words>
  <Application>Microsoft Office PowerPoint</Application>
  <PresentationFormat>Breedbeeld</PresentationFormat>
  <Paragraphs>126</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Courier New</vt:lpstr>
      <vt:lpstr>Helicon thema</vt:lpstr>
      <vt:lpstr>Stad &amp; Wijk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Stad&amp;Wijk</dc:title>
  <dc:creator>Pascalle Cup</dc:creator>
  <cp:lastModifiedBy>Pascalle Cup</cp:lastModifiedBy>
  <cp:revision>57</cp:revision>
  <cp:lastPrinted>2019-09-10T11:15:18Z</cp:lastPrinted>
  <dcterms:created xsi:type="dcterms:W3CDTF">2019-09-09T20:32:32Z</dcterms:created>
  <dcterms:modified xsi:type="dcterms:W3CDTF">2019-10-03T21:16:15Z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